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64" r:id="rId11"/>
    <p:sldId id="265" r:id="rId12"/>
    <p:sldId id="281" r:id="rId13"/>
    <p:sldId id="266" r:id="rId14"/>
    <p:sldId id="267" r:id="rId15"/>
    <p:sldId id="282" r:id="rId16"/>
    <p:sldId id="283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scadia Mono SemiLight" panose="020B0609020000020004" pitchFamily="49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Roboto Light" panose="020B0604020202020204" charset="0"/>
      <p:regular r:id="rId40"/>
      <p:bold r:id="rId41"/>
      <p:italic r:id="rId42"/>
      <p:boldItalic r:id="rId43"/>
    </p:embeddedFont>
    <p:embeddedFont>
      <p:font typeface="Roboto Medium" panose="020B0604020202020204" charset="0"/>
      <p:regular r:id="rId44"/>
      <p:bold r:id="rId45"/>
      <p:italic r:id="rId46"/>
      <p:boldItalic r:id="rId47"/>
    </p:embeddedFont>
    <p:embeddedFont>
      <p:font typeface="Roboto Thin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55064D-850C-46A6-9ECE-44E51DFCAA7D}">
  <a:tblStyle styleId="{1055064D-850C-46A6-9ECE-44E51DFCAA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 M" userId="e5d1fb3b9da8f944" providerId="LiveId" clId="{64E73D99-5970-443A-8F85-78F24870AC4E}"/>
    <pc:docChg chg="modSld">
      <pc:chgData name="J M" userId="e5d1fb3b9da8f944" providerId="LiveId" clId="{64E73D99-5970-443A-8F85-78F24870AC4E}" dt="2021-04-23T20:42:40.560" v="13" actId="20577"/>
      <pc:docMkLst>
        <pc:docMk/>
      </pc:docMkLst>
      <pc:sldChg chg="modSp mod">
        <pc:chgData name="J M" userId="e5d1fb3b9da8f944" providerId="LiveId" clId="{64E73D99-5970-443A-8F85-78F24870AC4E}" dt="2021-04-23T20:42:40.560" v="13" actId="20577"/>
        <pc:sldMkLst>
          <pc:docMk/>
          <pc:sldMk cId="0" sldId="261"/>
        </pc:sldMkLst>
        <pc:graphicFrameChg chg="modGraphic">
          <ac:chgData name="J M" userId="e5d1fb3b9da8f944" providerId="LiveId" clId="{64E73D99-5970-443A-8F85-78F24870AC4E}" dt="2021-04-23T20:42:40.560" v="13" actId="20577"/>
          <ac:graphicFrameMkLst>
            <pc:docMk/>
            <pc:sldMk cId="0" sldId="261"/>
            <ac:graphicFrameMk id="1076" creationId="{00000000-0000-0000-0000-000000000000}"/>
          </ac:graphicFrameMkLst>
        </pc:graphicFrameChg>
      </pc:sldChg>
    </pc:docChg>
  </pc:docChgLst>
  <pc:docChgLst>
    <pc:chgData name="J M" userId="e5d1fb3b9da8f944" providerId="LiveId" clId="{16224D5A-B6E7-4ECF-836A-C9D0CCC35448}"/>
    <pc:docChg chg="undo redo custSel addSld delSld modSld">
      <pc:chgData name="J M" userId="e5d1fb3b9da8f944" providerId="LiveId" clId="{16224D5A-B6E7-4ECF-836A-C9D0CCC35448}" dt="2021-04-02T09:52:39.566" v="6068" actId="5793"/>
      <pc:docMkLst>
        <pc:docMk/>
      </pc:docMkLst>
      <pc:sldChg chg="delSp modSp mod">
        <pc:chgData name="J M" userId="e5d1fb3b9da8f944" providerId="LiveId" clId="{16224D5A-B6E7-4ECF-836A-C9D0CCC35448}" dt="2021-03-31T05:08:53.716" v="3501" actId="478"/>
        <pc:sldMkLst>
          <pc:docMk/>
          <pc:sldMk cId="0" sldId="257"/>
        </pc:sldMkLst>
        <pc:spChg chg="mod">
          <ac:chgData name="J M" userId="e5d1fb3b9da8f944" providerId="LiveId" clId="{16224D5A-B6E7-4ECF-836A-C9D0CCC35448}" dt="2021-03-31T05:08:49.831" v="3500" actId="255"/>
          <ac:spMkLst>
            <pc:docMk/>
            <pc:sldMk cId="0" sldId="257"/>
            <ac:spMk id="1024" creationId="{00000000-0000-0000-0000-000000000000}"/>
          </ac:spMkLst>
        </pc:spChg>
        <pc:spChg chg="mod">
          <ac:chgData name="J M" userId="e5d1fb3b9da8f944" providerId="LiveId" clId="{16224D5A-B6E7-4ECF-836A-C9D0CCC35448}" dt="2021-03-31T05:08:10.265" v="3494" actId="2711"/>
          <ac:spMkLst>
            <pc:docMk/>
            <pc:sldMk cId="0" sldId="257"/>
            <ac:spMk id="1025" creationId="{00000000-0000-0000-0000-000000000000}"/>
          </ac:spMkLst>
        </pc:spChg>
        <pc:spChg chg="del">
          <ac:chgData name="J M" userId="e5d1fb3b9da8f944" providerId="LiveId" clId="{16224D5A-B6E7-4ECF-836A-C9D0CCC35448}" dt="2021-03-31T05:08:53.716" v="3501" actId="478"/>
          <ac:spMkLst>
            <pc:docMk/>
            <pc:sldMk cId="0" sldId="257"/>
            <ac:spMk id="1026" creationId="{00000000-0000-0000-0000-000000000000}"/>
          </ac:spMkLst>
        </pc:spChg>
        <pc:spChg chg="mod">
          <ac:chgData name="J M" userId="e5d1fb3b9da8f944" providerId="LiveId" clId="{16224D5A-B6E7-4ECF-836A-C9D0CCC35448}" dt="2021-03-31T05:08:17.610" v="3495" actId="2711"/>
          <ac:spMkLst>
            <pc:docMk/>
            <pc:sldMk cId="0" sldId="257"/>
            <ac:spMk id="1040" creationId="{00000000-0000-0000-0000-000000000000}"/>
          </ac:spMkLst>
        </pc:spChg>
        <pc:spChg chg="mod">
          <ac:chgData name="J M" userId="e5d1fb3b9da8f944" providerId="LiveId" clId="{16224D5A-B6E7-4ECF-836A-C9D0CCC35448}" dt="2021-03-31T05:08:30.956" v="3496" actId="2711"/>
          <ac:spMkLst>
            <pc:docMk/>
            <pc:sldMk cId="0" sldId="257"/>
            <ac:spMk id="1044" creationId="{00000000-0000-0000-0000-000000000000}"/>
          </ac:spMkLst>
        </pc:spChg>
        <pc:spChg chg="mod">
          <ac:chgData name="J M" userId="e5d1fb3b9da8f944" providerId="LiveId" clId="{16224D5A-B6E7-4ECF-836A-C9D0CCC35448}" dt="2021-03-31T05:08:36.779" v="3497" actId="2711"/>
          <ac:spMkLst>
            <pc:docMk/>
            <pc:sldMk cId="0" sldId="257"/>
            <ac:spMk id="1045" creationId="{00000000-0000-0000-0000-000000000000}"/>
          </ac:spMkLst>
        </pc:spChg>
        <pc:spChg chg="mod">
          <ac:chgData name="J M" userId="e5d1fb3b9da8f944" providerId="LiveId" clId="{16224D5A-B6E7-4ECF-836A-C9D0CCC35448}" dt="2021-03-31T05:08:42.287" v="3498" actId="2711"/>
          <ac:spMkLst>
            <pc:docMk/>
            <pc:sldMk cId="0" sldId="257"/>
            <ac:spMk id="1046" creationId="{00000000-0000-0000-0000-000000000000}"/>
          </ac:spMkLst>
        </pc:spChg>
      </pc:sldChg>
      <pc:sldChg chg="modSp mod">
        <pc:chgData name="J M" userId="e5d1fb3b9da8f944" providerId="LiveId" clId="{16224D5A-B6E7-4ECF-836A-C9D0CCC35448}" dt="2021-03-31T05:07:57.893" v="3493" actId="2711"/>
        <pc:sldMkLst>
          <pc:docMk/>
          <pc:sldMk cId="0" sldId="258"/>
        </pc:sldMkLst>
        <pc:spChg chg="mod">
          <ac:chgData name="J M" userId="e5d1fb3b9da8f944" providerId="LiveId" clId="{16224D5A-B6E7-4ECF-836A-C9D0CCC35448}" dt="2021-03-31T05:07:57.893" v="3493" actId="2711"/>
          <ac:spMkLst>
            <pc:docMk/>
            <pc:sldMk cId="0" sldId="258"/>
            <ac:spMk id="1051" creationId="{00000000-0000-0000-0000-000000000000}"/>
          </ac:spMkLst>
        </pc:spChg>
      </pc:sldChg>
      <pc:sldChg chg="addSp delSp modSp mod">
        <pc:chgData name="J M" userId="e5d1fb3b9da8f944" providerId="LiveId" clId="{16224D5A-B6E7-4ECF-836A-C9D0CCC35448}" dt="2021-04-02T03:30:45.194" v="3779" actId="1076"/>
        <pc:sldMkLst>
          <pc:docMk/>
          <pc:sldMk cId="0" sldId="259"/>
        </pc:sldMkLst>
        <pc:spChg chg="mod">
          <ac:chgData name="J M" userId="e5d1fb3b9da8f944" providerId="LiveId" clId="{16224D5A-B6E7-4ECF-836A-C9D0CCC35448}" dt="2021-03-31T05:07:44.768" v="3491" actId="20577"/>
          <ac:spMkLst>
            <pc:docMk/>
            <pc:sldMk cId="0" sldId="259"/>
            <ac:spMk id="1057" creationId="{00000000-0000-0000-0000-000000000000}"/>
          </ac:spMkLst>
        </pc:spChg>
        <pc:spChg chg="mod">
          <ac:chgData name="J M" userId="e5d1fb3b9da8f944" providerId="LiveId" clId="{16224D5A-B6E7-4ECF-836A-C9D0CCC35448}" dt="2021-04-02T02:41:35.154" v="3701" actId="1035"/>
          <ac:spMkLst>
            <pc:docMk/>
            <pc:sldMk cId="0" sldId="259"/>
            <ac:spMk id="1058" creationId="{00000000-0000-0000-0000-000000000000}"/>
          </ac:spMkLst>
        </pc:spChg>
        <pc:spChg chg="mod">
          <ac:chgData name="J M" userId="e5d1fb3b9da8f944" providerId="LiveId" clId="{16224D5A-B6E7-4ECF-836A-C9D0CCC35448}" dt="2021-03-31T05:07:27.628" v="3489" actId="255"/>
          <ac:spMkLst>
            <pc:docMk/>
            <pc:sldMk cId="0" sldId="259"/>
            <ac:spMk id="1059" creationId="{00000000-0000-0000-0000-000000000000}"/>
          </ac:spMkLst>
        </pc:spChg>
        <pc:spChg chg="del">
          <ac:chgData name="J M" userId="e5d1fb3b9da8f944" providerId="LiveId" clId="{16224D5A-B6E7-4ECF-836A-C9D0CCC35448}" dt="2021-03-31T05:07:49.118" v="3492" actId="478"/>
          <ac:spMkLst>
            <pc:docMk/>
            <pc:sldMk cId="0" sldId="259"/>
            <ac:spMk id="1060" creationId="{00000000-0000-0000-0000-000000000000}"/>
          </ac:spMkLst>
        </pc:spChg>
        <pc:picChg chg="add del mod modCrop">
          <ac:chgData name="J M" userId="e5d1fb3b9da8f944" providerId="LiveId" clId="{16224D5A-B6E7-4ECF-836A-C9D0CCC35448}" dt="2021-04-02T03:30:20.091" v="3775" actId="478"/>
          <ac:picMkLst>
            <pc:docMk/>
            <pc:sldMk cId="0" sldId="259"/>
            <ac:picMk id="3" creationId="{8F95D9C2-E82C-44C6-951E-1DEBA329EEA2}"/>
          </ac:picMkLst>
        </pc:picChg>
        <pc:picChg chg="add mod modCrop">
          <ac:chgData name="J M" userId="e5d1fb3b9da8f944" providerId="LiveId" clId="{16224D5A-B6E7-4ECF-836A-C9D0CCC35448}" dt="2021-04-02T03:30:45.194" v="3779" actId="1076"/>
          <ac:picMkLst>
            <pc:docMk/>
            <pc:sldMk cId="0" sldId="259"/>
            <ac:picMk id="5" creationId="{9EB15310-B020-4AAE-8DFB-645C47882E2B}"/>
          </ac:picMkLst>
        </pc:picChg>
      </pc:sldChg>
      <pc:sldChg chg="modSp mod">
        <pc:chgData name="J M" userId="e5d1fb3b9da8f944" providerId="LiveId" clId="{16224D5A-B6E7-4ECF-836A-C9D0CCC35448}" dt="2021-03-31T05:07:15.895" v="3487" actId="2711"/>
        <pc:sldMkLst>
          <pc:docMk/>
          <pc:sldMk cId="0" sldId="260"/>
        </pc:sldMkLst>
        <pc:spChg chg="mod">
          <ac:chgData name="J M" userId="e5d1fb3b9da8f944" providerId="LiveId" clId="{16224D5A-B6E7-4ECF-836A-C9D0CCC35448}" dt="2021-03-31T05:07:15.895" v="3487" actId="2711"/>
          <ac:spMkLst>
            <pc:docMk/>
            <pc:sldMk cId="0" sldId="260"/>
            <ac:spMk id="1067" creationId="{00000000-0000-0000-0000-000000000000}"/>
          </ac:spMkLst>
        </pc:spChg>
      </pc:sldChg>
      <pc:sldChg chg="delSp modSp mod">
        <pc:chgData name="J M" userId="e5d1fb3b9da8f944" providerId="LiveId" clId="{16224D5A-B6E7-4ECF-836A-C9D0CCC35448}" dt="2021-04-02T03:18:41.639" v="3761" actId="20577"/>
        <pc:sldMkLst>
          <pc:docMk/>
          <pc:sldMk cId="0" sldId="261"/>
        </pc:sldMkLst>
        <pc:spChg chg="mod">
          <ac:chgData name="J M" userId="e5d1fb3b9da8f944" providerId="LiveId" clId="{16224D5A-B6E7-4ECF-836A-C9D0CCC35448}" dt="2021-03-31T05:07:03.768" v="3485" actId="255"/>
          <ac:spMkLst>
            <pc:docMk/>
            <pc:sldMk cId="0" sldId="261"/>
            <ac:spMk id="1073" creationId="{00000000-0000-0000-0000-000000000000}"/>
          </ac:spMkLst>
        </pc:spChg>
        <pc:spChg chg="mod">
          <ac:chgData name="J M" userId="e5d1fb3b9da8f944" providerId="LiveId" clId="{16224D5A-B6E7-4ECF-836A-C9D0CCC35448}" dt="2021-03-31T05:06:50.902" v="3483" actId="2711"/>
          <ac:spMkLst>
            <pc:docMk/>
            <pc:sldMk cId="0" sldId="261"/>
            <ac:spMk id="1074" creationId="{00000000-0000-0000-0000-000000000000}"/>
          </ac:spMkLst>
        </pc:spChg>
        <pc:spChg chg="del">
          <ac:chgData name="J M" userId="e5d1fb3b9da8f944" providerId="LiveId" clId="{16224D5A-B6E7-4ECF-836A-C9D0CCC35448}" dt="2021-03-31T05:09:03.357" v="3502" actId="478"/>
          <ac:spMkLst>
            <pc:docMk/>
            <pc:sldMk cId="0" sldId="261"/>
            <ac:spMk id="1075" creationId="{00000000-0000-0000-0000-000000000000}"/>
          </ac:spMkLst>
        </pc:spChg>
        <pc:graphicFrameChg chg="mod modGraphic">
          <ac:chgData name="J M" userId="e5d1fb3b9da8f944" providerId="LiveId" clId="{16224D5A-B6E7-4ECF-836A-C9D0CCC35448}" dt="2021-04-02T03:18:41.639" v="3761" actId="20577"/>
          <ac:graphicFrameMkLst>
            <pc:docMk/>
            <pc:sldMk cId="0" sldId="261"/>
            <ac:graphicFrameMk id="1076" creationId="{00000000-0000-0000-0000-000000000000}"/>
          </ac:graphicFrameMkLst>
        </pc:graphicFrameChg>
      </pc:sldChg>
      <pc:sldChg chg="delSp modSp mod">
        <pc:chgData name="J M" userId="e5d1fb3b9da8f944" providerId="LiveId" clId="{16224D5A-B6E7-4ECF-836A-C9D0CCC35448}" dt="2021-04-02T09:38:35.157" v="5749" actId="113"/>
        <pc:sldMkLst>
          <pc:docMk/>
          <pc:sldMk cId="0" sldId="262"/>
        </pc:sldMkLst>
        <pc:spChg chg="mod">
          <ac:chgData name="J M" userId="e5d1fb3b9da8f944" providerId="LiveId" clId="{16224D5A-B6E7-4ECF-836A-C9D0CCC35448}" dt="2021-03-31T05:06:33.624" v="3481" actId="255"/>
          <ac:spMkLst>
            <pc:docMk/>
            <pc:sldMk cId="0" sldId="262"/>
            <ac:spMk id="1081" creationId="{00000000-0000-0000-0000-000000000000}"/>
          </ac:spMkLst>
        </pc:spChg>
        <pc:spChg chg="mod">
          <ac:chgData name="J M" userId="e5d1fb3b9da8f944" providerId="LiveId" clId="{16224D5A-B6E7-4ECF-836A-C9D0CCC35448}" dt="2021-03-31T05:06:26.155" v="3479" actId="2711"/>
          <ac:spMkLst>
            <pc:docMk/>
            <pc:sldMk cId="0" sldId="262"/>
            <ac:spMk id="1082" creationId="{00000000-0000-0000-0000-000000000000}"/>
          </ac:spMkLst>
        </pc:spChg>
        <pc:spChg chg="del">
          <ac:chgData name="J M" userId="e5d1fb3b9da8f944" providerId="LiveId" clId="{16224D5A-B6E7-4ECF-836A-C9D0CCC35448}" dt="2021-03-31T05:05:00.738" v="3473" actId="478"/>
          <ac:spMkLst>
            <pc:docMk/>
            <pc:sldMk cId="0" sldId="262"/>
            <ac:spMk id="1083" creationId="{00000000-0000-0000-0000-000000000000}"/>
          </ac:spMkLst>
        </pc:spChg>
        <pc:graphicFrameChg chg="mod modGraphic">
          <ac:chgData name="J M" userId="e5d1fb3b9da8f944" providerId="LiveId" clId="{16224D5A-B6E7-4ECF-836A-C9D0CCC35448}" dt="2021-04-02T09:38:35.157" v="5749" actId="113"/>
          <ac:graphicFrameMkLst>
            <pc:docMk/>
            <pc:sldMk cId="0" sldId="262"/>
            <ac:graphicFrameMk id="1084" creationId="{00000000-0000-0000-0000-000000000000}"/>
          </ac:graphicFrameMkLst>
        </pc:graphicFrameChg>
      </pc:sldChg>
      <pc:sldChg chg="delSp modSp mod">
        <pc:chgData name="J M" userId="e5d1fb3b9da8f944" providerId="LiveId" clId="{16224D5A-B6E7-4ECF-836A-C9D0CCC35448}" dt="2021-04-02T09:45:21.543" v="5849" actId="20577"/>
        <pc:sldMkLst>
          <pc:docMk/>
          <pc:sldMk cId="0" sldId="263"/>
        </pc:sldMkLst>
        <pc:spChg chg="mod">
          <ac:chgData name="J M" userId="e5d1fb3b9da8f944" providerId="LiveId" clId="{16224D5A-B6E7-4ECF-836A-C9D0CCC35448}" dt="2021-04-02T09:45:21.543" v="5849" actId="20577"/>
          <ac:spMkLst>
            <pc:docMk/>
            <pc:sldMk cId="0" sldId="263"/>
            <ac:spMk id="1089" creationId="{00000000-0000-0000-0000-000000000000}"/>
          </ac:spMkLst>
        </pc:spChg>
        <pc:spChg chg="del">
          <ac:chgData name="J M" userId="e5d1fb3b9da8f944" providerId="LiveId" clId="{16224D5A-B6E7-4ECF-836A-C9D0CCC35448}" dt="2021-03-31T05:04:56.002" v="3472" actId="478"/>
          <ac:spMkLst>
            <pc:docMk/>
            <pc:sldMk cId="0" sldId="263"/>
            <ac:spMk id="1090" creationId="{00000000-0000-0000-0000-000000000000}"/>
          </ac:spMkLst>
        </pc:spChg>
        <pc:spChg chg="mod">
          <ac:chgData name="J M" userId="e5d1fb3b9da8f944" providerId="LiveId" clId="{16224D5A-B6E7-4ECF-836A-C9D0CCC35448}" dt="2021-03-31T05:01:04.488" v="3389" actId="2711"/>
          <ac:spMkLst>
            <pc:docMk/>
            <pc:sldMk cId="0" sldId="263"/>
            <ac:spMk id="1092" creationId="{00000000-0000-0000-0000-000000000000}"/>
          </ac:spMkLst>
        </pc:spChg>
        <pc:spChg chg="mod">
          <ac:chgData name="J M" userId="e5d1fb3b9da8f944" providerId="LiveId" clId="{16224D5A-B6E7-4ECF-836A-C9D0CCC35448}" dt="2021-03-31T05:04:34.725" v="3469" actId="2711"/>
          <ac:spMkLst>
            <pc:docMk/>
            <pc:sldMk cId="0" sldId="263"/>
            <ac:spMk id="1094" creationId="{00000000-0000-0000-0000-000000000000}"/>
          </ac:spMkLst>
        </pc:spChg>
        <pc:spChg chg="mod">
          <ac:chgData name="J M" userId="e5d1fb3b9da8f944" providerId="LiveId" clId="{16224D5A-B6E7-4ECF-836A-C9D0CCC35448}" dt="2021-03-31T05:04:39.070" v="3470" actId="2711"/>
          <ac:spMkLst>
            <pc:docMk/>
            <pc:sldMk cId="0" sldId="263"/>
            <ac:spMk id="1097" creationId="{00000000-0000-0000-0000-000000000000}"/>
          </ac:spMkLst>
        </pc:spChg>
        <pc:spChg chg="mod">
          <ac:chgData name="J M" userId="e5d1fb3b9da8f944" providerId="LiveId" clId="{16224D5A-B6E7-4ECF-836A-C9D0CCC35448}" dt="2021-03-31T05:00:59.068" v="3388" actId="2711"/>
          <ac:spMkLst>
            <pc:docMk/>
            <pc:sldMk cId="0" sldId="263"/>
            <ac:spMk id="1100" creationId="{00000000-0000-0000-0000-000000000000}"/>
          </ac:spMkLst>
        </pc:spChg>
        <pc:spChg chg="mod">
          <ac:chgData name="J M" userId="e5d1fb3b9da8f944" providerId="LiveId" clId="{16224D5A-B6E7-4ECF-836A-C9D0CCC35448}" dt="2021-03-31T05:04:42.312" v="3471" actId="2711"/>
          <ac:spMkLst>
            <pc:docMk/>
            <pc:sldMk cId="0" sldId="263"/>
            <ac:spMk id="1102" creationId="{00000000-0000-0000-0000-000000000000}"/>
          </ac:spMkLst>
        </pc:spChg>
        <pc:spChg chg="mod">
          <ac:chgData name="J M" userId="e5d1fb3b9da8f944" providerId="LiveId" clId="{16224D5A-B6E7-4ECF-836A-C9D0CCC35448}" dt="2021-03-31T05:00:53.143" v="3387" actId="2711"/>
          <ac:spMkLst>
            <pc:docMk/>
            <pc:sldMk cId="0" sldId="263"/>
            <ac:spMk id="1105" creationId="{00000000-0000-0000-0000-000000000000}"/>
          </ac:spMkLst>
        </pc:spChg>
      </pc:sldChg>
      <pc:sldChg chg="addSp delSp modSp mod">
        <pc:chgData name="J M" userId="e5d1fb3b9da8f944" providerId="LiveId" clId="{16224D5A-B6E7-4ECF-836A-C9D0CCC35448}" dt="2021-04-02T09:46:16.758" v="5897" actId="20577"/>
        <pc:sldMkLst>
          <pc:docMk/>
          <pc:sldMk cId="0" sldId="264"/>
        </pc:sldMkLst>
        <pc:spChg chg="add mod">
          <ac:chgData name="J M" userId="e5d1fb3b9da8f944" providerId="LiveId" clId="{16224D5A-B6E7-4ECF-836A-C9D0CCC35448}" dt="2021-03-30T07:07:21.029" v="599" actId="14100"/>
          <ac:spMkLst>
            <pc:docMk/>
            <pc:sldMk cId="0" sldId="264"/>
            <ac:spMk id="2" creationId="{79315EA5-2481-462A-9EB7-C93C1AEF092A}"/>
          </ac:spMkLst>
        </pc:spChg>
        <pc:spChg chg="add mod">
          <ac:chgData name="J M" userId="e5d1fb3b9da8f944" providerId="LiveId" clId="{16224D5A-B6E7-4ECF-836A-C9D0CCC35448}" dt="2021-03-30T07:07:11.307" v="597" actId="2711"/>
          <ac:spMkLst>
            <pc:docMk/>
            <pc:sldMk cId="0" sldId="264"/>
            <ac:spMk id="4" creationId="{B30F734E-F5AA-4921-9E38-E868CF85FAF6}"/>
          </ac:spMkLst>
        </pc:spChg>
        <pc:spChg chg="add mod">
          <ac:chgData name="J M" userId="e5d1fb3b9da8f944" providerId="LiveId" clId="{16224D5A-B6E7-4ECF-836A-C9D0CCC35448}" dt="2021-03-30T07:07:43.166" v="603" actId="2085"/>
          <ac:spMkLst>
            <pc:docMk/>
            <pc:sldMk cId="0" sldId="264"/>
            <ac:spMk id="5" creationId="{DA06887E-4678-47A3-8A22-67450524487B}"/>
          </ac:spMkLst>
        </pc:spChg>
        <pc:spChg chg="mod">
          <ac:chgData name="J M" userId="e5d1fb3b9da8f944" providerId="LiveId" clId="{16224D5A-B6E7-4ECF-836A-C9D0CCC35448}" dt="2021-04-02T09:46:16.758" v="5897" actId="20577"/>
          <ac:spMkLst>
            <pc:docMk/>
            <pc:sldMk cId="0" sldId="264"/>
            <ac:spMk id="1110" creationId="{00000000-0000-0000-0000-000000000000}"/>
          </ac:spMkLst>
        </pc:spChg>
        <pc:spChg chg="del">
          <ac:chgData name="J M" userId="e5d1fb3b9da8f944" providerId="LiveId" clId="{16224D5A-B6E7-4ECF-836A-C9D0CCC35448}" dt="2021-03-31T05:02:48.031" v="3403" actId="478"/>
          <ac:spMkLst>
            <pc:docMk/>
            <pc:sldMk cId="0" sldId="264"/>
            <ac:spMk id="1111" creationId="{00000000-0000-0000-0000-000000000000}"/>
          </ac:spMkLst>
        </pc:spChg>
        <pc:spChg chg="mod">
          <ac:chgData name="J M" userId="e5d1fb3b9da8f944" providerId="LiveId" clId="{16224D5A-B6E7-4ECF-836A-C9D0CCC35448}" dt="2021-03-31T05:01:24.868" v="3391" actId="2711"/>
          <ac:spMkLst>
            <pc:docMk/>
            <pc:sldMk cId="0" sldId="264"/>
            <ac:spMk id="1113" creationId="{00000000-0000-0000-0000-000000000000}"/>
          </ac:spMkLst>
        </pc:spChg>
        <pc:spChg chg="mod">
          <ac:chgData name="J M" userId="e5d1fb3b9da8f944" providerId="LiveId" clId="{16224D5A-B6E7-4ECF-836A-C9D0CCC35448}" dt="2021-03-31T05:01:30.434" v="3392" actId="2711"/>
          <ac:spMkLst>
            <pc:docMk/>
            <pc:sldMk cId="0" sldId="264"/>
            <ac:spMk id="1115" creationId="{00000000-0000-0000-0000-000000000000}"/>
          </ac:spMkLst>
        </pc:spChg>
        <pc:spChg chg="mod">
          <ac:chgData name="J M" userId="e5d1fb3b9da8f944" providerId="LiveId" clId="{16224D5A-B6E7-4ECF-836A-C9D0CCC35448}" dt="2021-03-31T05:01:34.355" v="3393" actId="2711"/>
          <ac:spMkLst>
            <pc:docMk/>
            <pc:sldMk cId="0" sldId="264"/>
            <ac:spMk id="1118" creationId="{00000000-0000-0000-0000-000000000000}"/>
          </ac:spMkLst>
        </pc:spChg>
        <pc:spChg chg="mod">
          <ac:chgData name="J M" userId="e5d1fb3b9da8f944" providerId="LiveId" clId="{16224D5A-B6E7-4ECF-836A-C9D0CCC35448}" dt="2021-04-02T09:41:38.104" v="5807" actId="20577"/>
          <ac:spMkLst>
            <pc:docMk/>
            <pc:sldMk cId="0" sldId="264"/>
            <ac:spMk id="1121" creationId="{00000000-0000-0000-0000-000000000000}"/>
          </ac:spMkLst>
        </pc:spChg>
        <pc:spChg chg="mod">
          <ac:chgData name="J M" userId="e5d1fb3b9da8f944" providerId="LiveId" clId="{16224D5A-B6E7-4ECF-836A-C9D0CCC35448}" dt="2021-03-31T05:01:37.981" v="3394" actId="2711"/>
          <ac:spMkLst>
            <pc:docMk/>
            <pc:sldMk cId="0" sldId="264"/>
            <ac:spMk id="1123" creationId="{00000000-0000-0000-0000-000000000000}"/>
          </ac:spMkLst>
        </pc:spChg>
        <pc:picChg chg="mod modCrop">
          <ac:chgData name="J M" userId="e5d1fb3b9da8f944" providerId="LiveId" clId="{16224D5A-B6E7-4ECF-836A-C9D0CCC35448}" dt="2021-04-02T00:58:28.939" v="3541" actId="732"/>
          <ac:picMkLst>
            <pc:docMk/>
            <pc:sldMk cId="0" sldId="264"/>
            <ac:picMk id="3" creationId="{3A83A00F-4818-439E-895F-B3907F6D6CD6}"/>
          </ac:picMkLst>
        </pc:picChg>
      </pc:sldChg>
      <pc:sldChg chg="delSp modSp mod">
        <pc:chgData name="J M" userId="e5d1fb3b9da8f944" providerId="LiveId" clId="{16224D5A-B6E7-4ECF-836A-C9D0CCC35448}" dt="2021-04-02T09:40:12.607" v="5792" actId="20577"/>
        <pc:sldMkLst>
          <pc:docMk/>
          <pc:sldMk cId="0" sldId="265"/>
        </pc:sldMkLst>
        <pc:spChg chg="mod">
          <ac:chgData name="J M" userId="e5d1fb3b9da8f944" providerId="LiveId" clId="{16224D5A-B6E7-4ECF-836A-C9D0CCC35448}" dt="2021-04-02T09:40:12.607" v="5792" actId="20577"/>
          <ac:spMkLst>
            <pc:docMk/>
            <pc:sldMk cId="0" sldId="265"/>
            <ac:spMk id="1131" creationId="{00000000-0000-0000-0000-000000000000}"/>
          </ac:spMkLst>
        </pc:spChg>
        <pc:spChg chg="del">
          <ac:chgData name="J M" userId="e5d1fb3b9da8f944" providerId="LiveId" clId="{16224D5A-B6E7-4ECF-836A-C9D0CCC35448}" dt="2021-03-31T05:02:16.712" v="3401" actId="478"/>
          <ac:spMkLst>
            <pc:docMk/>
            <pc:sldMk cId="0" sldId="265"/>
            <ac:spMk id="1132" creationId="{00000000-0000-0000-0000-000000000000}"/>
          </ac:spMkLst>
        </pc:spChg>
        <pc:spChg chg="mod">
          <ac:chgData name="J M" userId="e5d1fb3b9da8f944" providerId="LiveId" clId="{16224D5A-B6E7-4ECF-836A-C9D0CCC35448}" dt="2021-03-31T05:02:00.675" v="3397" actId="2711"/>
          <ac:spMkLst>
            <pc:docMk/>
            <pc:sldMk cId="0" sldId="265"/>
            <ac:spMk id="1134" creationId="{00000000-0000-0000-0000-000000000000}"/>
          </ac:spMkLst>
        </pc:spChg>
        <pc:spChg chg="mod">
          <ac:chgData name="J M" userId="e5d1fb3b9da8f944" providerId="LiveId" clId="{16224D5A-B6E7-4ECF-836A-C9D0CCC35448}" dt="2021-03-31T05:02:05.241" v="3398" actId="2711"/>
          <ac:spMkLst>
            <pc:docMk/>
            <pc:sldMk cId="0" sldId="265"/>
            <ac:spMk id="1136" creationId="{00000000-0000-0000-0000-000000000000}"/>
          </ac:spMkLst>
        </pc:spChg>
        <pc:spChg chg="mod">
          <ac:chgData name="J M" userId="e5d1fb3b9da8f944" providerId="LiveId" clId="{16224D5A-B6E7-4ECF-836A-C9D0CCC35448}" dt="2021-03-31T05:02:09.061" v="3399" actId="2711"/>
          <ac:spMkLst>
            <pc:docMk/>
            <pc:sldMk cId="0" sldId="265"/>
            <ac:spMk id="1139" creationId="{00000000-0000-0000-0000-000000000000}"/>
          </ac:spMkLst>
        </pc:spChg>
        <pc:spChg chg="mod">
          <ac:chgData name="J M" userId="e5d1fb3b9da8f944" providerId="LiveId" clId="{16224D5A-B6E7-4ECF-836A-C9D0CCC35448}" dt="2021-03-31T05:01:51.831" v="3396" actId="2711"/>
          <ac:spMkLst>
            <pc:docMk/>
            <pc:sldMk cId="0" sldId="265"/>
            <ac:spMk id="1142" creationId="{00000000-0000-0000-0000-000000000000}"/>
          </ac:spMkLst>
        </pc:spChg>
        <pc:spChg chg="mod">
          <ac:chgData name="J M" userId="e5d1fb3b9da8f944" providerId="LiveId" clId="{16224D5A-B6E7-4ECF-836A-C9D0CCC35448}" dt="2021-03-31T05:02:12.424" v="3400" actId="2711"/>
          <ac:spMkLst>
            <pc:docMk/>
            <pc:sldMk cId="0" sldId="265"/>
            <ac:spMk id="1144" creationId="{00000000-0000-0000-0000-000000000000}"/>
          </ac:spMkLst>
        </pc:spChg>
        <pc:spChg chg="mod">
          <ac:chgData name="J M" userId="e5d1fb3b9da8f944" providerId="LiveId" clId="{16224D5A-B6E7-4ECF-836A-C9D0CCC35448}" dt="2021-03-31T05:01:46.809" v="3395" actId="2711"/>
          <ac:spMkLst>
            <pc:docMk/>
            <pc:sldMk cId="0" sldId="265"/>
            <ac:spMk id="1147" creationId="{00000000-0000-0000-0000-000000000000}"/>
          </ac:spMkLst>
        </pc:spChg>
      </pc:sldChg>
      <pc:sldChg chg="modSp mod">
        <pc:chgData name="J M" userId="e5d1fb3b9da8f944" providerId="LiveId" clId="{16224D5A-B6E7-4ECF-836A-C9D0CCC35448}" dt="2021-03-31T04:59:43.826" v="3376" actId="2711"/>
        <pc:sldMkLst>
          <pc:docMk/>
          <pc:sldMk cId="0" sldId="266"/>
        </pc:sldMkLst>
        <pc:spChg chg="mod">
          <ac:chgData name="J M" userId="e5d1fb3b9da8f944" providerId="LiveId" clId="{16224D5A-B6E7-4ECF-836A-C9D0CCC35448}" dt="2021-03-31T04:59:43.826" v="3376" actId="2711"/>
          <ac:spMkLst>
            <pc:docMk/>
            <pc:sldMk cId="0" sldId="266"/>
            <ac:spMk id="1153" creationId="{00000000-0000-0000-0000-000000000000}"/>
          </ac:spMkLst>
        </pc:spChg>
      </pc:sldChg>
      <pc:sldChg chg="addSp delSp modSp mod">
        <pc:chgData name="J M" userId="e5d1fb3b9da8f944" providerId="LiveId" clId="{16224D5A-B6E7-4ECF-836A-C9D0CCC35448}" dt="2021-04-02T09:47:45.794" v="5935" actId="20577"/>
        <pc:sldMkLst>
          <pc:docMk/>
          <pc:sldMk cId="0" sldId="267"/>
        </pc:sldMkLst>
        <pc:spChg chg="add del mod">
          <ac:chgData name="J M" userId="e5d1fb3b9da8f944" providerId="LiveId" clId="{16224D5A-B6E7-4ECF-836A-C9D0CCC35448}" dt="2021-03-30T07:39:40.720" v="667" actId="478"/>
          <ac:spMkLst>
            <pc:docMk/>
            <pc:sldMk cId="0" sldId="267"/>
            <ac:spMk id="10" creationId="{011B452A-D88C-4FF0-AEA3-7F0D0536895F}"/>
          </ac:spMkLst>
        </pc:spChg>
        <pc:spChg chg="mod">
          <ac:chgData name="J M" userId="e5d1fb3b9da8f944" providerId="LiveId" clId="{16224D5A-B6E7-4ECF-836A-C9D0CCC35448}" dt="2021-04-02T09:47:45.794" v="5935" actId="20577"/>
          <ac:spMkLst>
            <pc:docMk/>
            <pc:sldMk cId="0" sldId="267"/>
            <ac:spMk id="14" creationId="{81ACD10D-0694-469A-AA22-E084988765D2}"/>
          </ac:spMkLst>
        </pc:spChg>
        <pc:spChg chg="add del">
          <ac:chgData name="J M" userId="e5d1fb3b9da8f944" providerId="LiveId" clId="{16224D5A-B6E7-4ECF-836A-C9D0CCC35448}" dt="2021-03-30T07:39:59.089" v="669" actId="478"/>
          <ac:spMkLst>
            <pc:docMk/>
            <pc:sldMk cId="0" sldId="267"/>
            <ac:spMk id="15" creationId="{7DD86140-2B06-49D1-BB27-584AD2155018}"/>
          </ac:spMkLst>
        </pc:spChg>
        <pc:spChg chg="add del mod">
          <ac:chgData name="J M" userId="e5d1fb3b9da8f944" providerId="LiveId" clId="{16224D5A-B6E7-4ECF-836A-C9D0CCC35448}" dt="2021-03-30T07:41:48.743" v="689" actId="478"/>
          <ac:spMkLst>
            <pc:docMk/>
            <pc:sldMk cId="0" sldId="267"/>
            <ac:spMk id="16" creationId="{E6B853FC-4B11-4922-B1A5-C0477E224780}"/>
          </ac:spMkLst>
        </pc:spChg>
        <pc:spChg chg="add mod">
          <ac:chgData name="J M" userId="e5d1fb3b9da8f944" providerId="LiveId" clId="{16224D5A-B6E7-4ECF-836A-C9D0CCC35448}" dt="2021-03-31T00:24:18.837" v="2074" actId="2711"/>
          <ac:spMkLst>
            <pc:docMk/>
            <pc:sldMk cId="0" sldId="267"/>
            <ac:spMk id="24" creationId="{A062F7DB-5AC4-4BCA-85F2-7661292767C6}"/>
          </ac:spMkLst>
        </pc:spChg>
        <pc:spChg chg="add del mod">
          <ac:chgData name="J M" userId="e5d1fb3b9da8f944" providerId="LiveId" clId="{16224D5A-B6E7-4ECF-836A-C9D0CCC35448}" dt="2021-03-31T00:25:34.701" v="2081" actId="478"/>
          <ac:spMkLst>
            <pc:docMk/>
            <pc:sldMk cId="0" sldId="267"/>
            <ac:spMk id="26" creationId="{078D8356-237C-46A7-AEFD-372DF1631500}"/>
          </ac:spMkLst>
        </pc:spChg>
        <pc:spChg chg="add mod">
          <ac:chgData name="J M" userId="e5d1fb3b9da8f944" providerId="LiveId" clId="{16224D5A-B6E7-4ECF-836A-C9D0CCC35448}" dt="2021-03-31T00:26:23.843" v="2086" actId="208"/>
          <ac:spMkLst>
            <pc:docMk/>
            <pc:sldMk cId="0" sldId="267"/>
            <ac:spMk id="28" creationId="{E2CA8191-59AB-4579-842F-DDBD911D3222}"/>
          </ac:spMkLst>
        </pc:spChg>
        <pc:spChg chg="add mod">
          <ac:chgData name="J M" userId="e5d1fb3b9da8f944" providerId="LiveId" clId="{16224D5A-B6E7-4ECF-836A-C9D0CCC35448}" dt="2021-03-31T00:27:02.874" v="2090" actId="1582"/>
          <ac:spMkLst>
            <pc:docMk/>
            <pc:sldMk cId="0" sldId="267"/>
            <ac:spMk id="30" creationId="{0E03E83D-48F6-4DB1-B9F9-F0E89AF157B8}"/>
          </ac:spMkLst>
        </pc:spChg>
        <pc:spChg chg="mod">
          <ac:chgData name="J M" userId="e5d1fb3b9da8f944" providerId="LiveId" clId="{16224D5A-B6E7-4ECF-836A-C9D0CCC35448}" dt="2021-03-31T00:15:04.298" v="1979" actId="14100"/>
          <ac:spMkLst>
            <pc:docMk/>
            <pc:sldMk cId="0" sldId="267"/>
            <ac:spMk id="1162" creationId="{00000000-0000-0000-0000-000000000000}"/>
          </ac:spMkLst>
        </pc:spChg>
        <pc:spChg chg="mod">
          <ac:chgData name="J M" userId="e5d1fb3b9da8f944" providerId="LiveId" clId="{16224D5A-B6E7-4ECF-836A-C9D0CCC35448}" dt="2021-03-31T04:59:26.090" v="3374" actId="113"/>
          <ac:spMkLst>
            <pc:docMk/>
            <pc:sldMk cId="0" sldId="267"/>
            <ac:spMk id="1163" creationId="{00000000-0000-0000-0000-000000000000}"/>
          </ac:spMkLst>
        </pc:spChg>
        <pc:picChg chg="add del mod">
          <ac:chgData name="J M" userId="e5d1fb3b9da8f944" providerId="LiveId" clId="{16224D5A-B6E7-4ECF-836A-C9D0CCC35448}" dt="2021-03-30T07:35:47.204" v="632" actId="478"/>
          <ac:picMkLst>
            <pc:docMk/>
            <pc:sldMk cId="0" sldId="267"/>
            <ac:picMk id="3" creationId="{1EF9890B-2535-4147-8747-70392B75B051}"/>
          </ac:picMkLst>
        </pc:picChg>
        <pc:picChg chg="add mod">
          <ac:chgData name="J M" userId="e5d1fb3b9da8f944" providerId="LiveId" clId="{16224D5A-B6E7-4ECF-836A-C9D0CCC35448}" dt="2021-03-31T00:16:08.060" v="1986" actId="14100"/>
          <ac:picMkLst>
            <pc:docMk/>
            <pc:sldMk cId="0" sldId="267"/>
            <ac:picMk id="3" creationId="{D4D16839-F6C9-4659-A4FC-6CF17D823F87}"/>
          </ac:picMkLst>
        </pc:picChg>
        <pc:picChg chg="add del mod">
          <ac:chgData name="J M" userId="e5d1fb3b9da8f944" providerId="LiveId" clId="{16224D5A-B6E7-4ECF-836A-C9D0CCC35448}" dt="2021-03-30T08:04:19.619" v="772" actId="478"/>
          <ac:picMkLst>
            <pc:docMk/>
            <pc:sldMk cId="0" sldId="267"/>
            <ac:picMk id="5" creationId="{70C14266-8A2F-4519-BC1C-1EF8013F17D2}"/>
          </ac:picMkLst>
        </pc:picChg>
        <pc:picChg chg="add del mod">
          <ac:chgData name="J M" userId="e5d1fb3b9da8f944" providerId="LiveId" clId="{16224D5A-B6E7-4ECF-836A-C9D0CCC35448}" dt="2021-03-30T23:27:07.332" v="1422" actId="478"/>
          <ac:picMkLst>
            <pc:docMk/>
            <pc:sldMk cId="0" sldId="267"/>
            <ac:picMk id="8" creationId="{DAB94028-037F-4ABB-A5D6-FE9B8FD550F8}"/>
          </ac:picMkLst>
        </pc:picChg>
        <pc:picChg chg="add mod">
          <ac:chgData name="J M" userId="e5d1fb3b9da8f944" providerId="LiveId" clId="{16224D5A-B6E7-4ECF-836A-C9D0CCC35448}" dt="2021-03-31T00:16:42.602" v="2006" actId="14100"/>
          <ac:picMkLst>
            <pc:docMk/>
            <pc:sldMk cId="0" sldId="267"/>
            <ac:picMk id="10" creationId="{047619AA-580A-4236-8BDB-6FE27FE57EA0}"/>
          </ac:picMkLst>
        </pc:picChg>
        <pc:picChg chg="del">
          <ac:chgData name="J M" userId="e5d1fb3b9da8f944" providerId="LiveId" clId="{16224D5A-B6E7-4ECF-836A-C9D0CCC35448}" dt="2021-03-30T07:24:10.323" v="604" actId="478"/>
          <ac:picMkLst>
            <pc:docMk/>
            <pc:sldMk cId="0" sldId="267"/>
            <ac:picMk id="11" creationId="{D3383069-2D4B-4027-AE3F-3E6E06C68E84}"/>
          </ac:picMkLst>
        </pc:picChg>
        <pc:picChg chg="del">
          <ac:chgData name="J M" userId="e5d1fb3b9da8f944" providerId="LiveId" clId="{16224D5A-B6E7-4ECF-836A-C9D0CCC35448}" dt="2021-03-30T07:24:10.323" v="604" actId="478"/>
          <ac:picMkLst>
            <pc:docMk/>
            <pc:sldMk cId="0" sldId="267"/>
            <ac:picMk id="12" creationId="{F1419EB1-D4F6-4888-8202-5A397AF795BE}"/>
          </ac:picMkLst>
        </pc:picChg>
        <pc:picChg chg="add del mod modCrop">
          <ac:chgData name="J M" userId="e5d1fb3b9da8f944" providerId="LiveId" clId="{16224D5A-B6E7-4ECF-836A-C9D0CCC35448}" dt="2021-03-30T23:51:04.106" v="1886" actId="478"/>
          <ac:picMkLst>
            <pc:docMk/>
            <pc:sldMk cId="0" sldId="267"/>
            <ac:picMk id="16" creationId="{A8A5E2CE-F7AE-4296-8DCE-87265B311349}"/>
          </ac:picMkLst>
        </pc:picChg>
        <pc:picChg chg="add del mod">
          <ac:chgData name="J M" userId="e5d1fb3b9da8f944" providerId="LiveId" clId="{16224D5A-B6E7-4ECF-836A-C9D0CCC35448}" dt="2021-03-30T23:49:45.137" v="1876" actId="478"/>
          <ac:picMkLst>
            <pc:docMk/>
            <pc:sldMk cId="0" sldId="267"/>
            <ac:picMk id="18" creationId="{70F72F69-4D06-415B-BC01-C8E6780B9280}"/>
          </ac:picMkLst>
        </pc:picChg>
        <pc:picChg chg="add del mod">
          <ac:chgData name="J M" userId="e5d1fb3b9da8f944" providerId="LiveId" clId="{16224D5A-B6E7-4ECF-836A-C9D0CCC35448}" dt="2021-03-31T00:11:12.518" v="1908" actId="478"/>
          <ac:picMkLst>
            <pc:docMk/>
            <pc:sldMk cId="0" sldId="267"/>
            <ac:picMk id="20" creationId="{08107A93-EE43-48EB-B082-20DE8AB845A5}"/>
          </ac:picMkLst>
        </pc:picChg>
        <pc:picChg chg="add mod">
          <ac:chgData name="J M" userId="e5d1fb3b9da8f944" providerId="LiveId" clId="{16224D5A-B6E7-4ECF-836A-C9D0CCC35448}" dt="2021-03-31T00:17:05.016" v="2009" actId="14100"/>
          <ac:picMkLst>
            <pc:docMk/>
            <pc:sldMk cId="0" sldId="267"/>
            <ac:picMk id="23" creationId="{F21FE109-8AC2-4A6A-9EC6-0CCCA7A7EE0E}"/>
          </ac:picMkLst>
        </pc:picChg>
        <pc:picChg chg="add del mod modCrop">
          <ac:chgData name="J M" userId="e5d1fb3b9da8f944" providerId="LiveId" clId="{16224D5A-B6E7-4ECF-836A-C9D0CCC35448}" dt="2021-03-30T23:08:08.340" v="1129" actId="478"/>
          <ac:picMkLst>
            <pc:docMk/>
            <pc:sldMk cId="0" sldId="267"/>
            <ac:picMk id="29" creationId="{BC61194A-005C-455A-8E8C-B24E3683C1B8}"/>
          </ac:picMkLst>
        </pc:picChg>
        <pc:picChg chg="add del mod">
          <ac:chgData name="J M" userId="e5d1fb3b9da8f944" providerId="LiveId" clId="{16224D5A-B6E7-4ECF-836A-C9D0CCC35448}" dt="2021-03-30T23:15:41.317" v="1138" actId="478"/>
          <ac:picMkLst>
            <pc:docMk/>
            <pc:sldMk cId="0" sldId="267"/>
            <ac:picMk id="31" creationId="{81172116-ACAE-4D15-93A5-1252EF03794B}"/>
          </ac:picMkLst>
        </pc:picChg>
        <pc:picChg chg="add del mod">
          <ac:chgData name="J M" userId="e5d1fb3b9da8f944" providerId="LiveId" clId="{16224D5A-B6E7-4ECF-836A-C9D0CCC35448}" dt="2021-03-30T23:15:45.607" v="1140" actId="478"/>
          <ac:picMkLst>
            <pc:docMk/>
            <pc:sldMk cId="0" sldId="267"/>
            <ac:picMk id="33" creationId="{21A7D874-BA44-4BFB-9998-417F9EA4F7AC}"/>
          </ac:picMkLst>
        </pc:picChg>
        <pc:picChg chg="add del mod">
          <ac:chgData name="J M" userId="e5d1fb3b9da8f944" providerId="LiveId" clId="{16224D5A-B6E7-4ECF-836A-C9D0CCC35448}" dt="2021-03-30T08:47:38.740" v="1071" actId="478"/>
          <ac:picMkLst>
            <pc:docMk/>
            <pc:sldMk cId="0" sldId="267"/>
            <ac:picMk id="35" creationId="{E3AB971A-D414-4867-86E0-9BA48FB5534B}"/>
          </ac:picMkLst>
        </pc:picChg>
        <pc:picChg chg="add del mod">
          <ac:chgData name="J M" userId="e5d1fb3b9da8f944" providerId="LiveId" clId="{16224D5A-B6E7-4ECF-836A-C9D0CCC35448}" dt="2021-03-30T23:08:12.699" v="1130" actId="478"/>
          <ac:picMkLst>
            <pc:docMk/>
            <pc:sldMk cId="0" sldId="267"/>
            <ac:picMk id="37" creationId="{5D8677DC-5120-4EEE-B6C2-B8FABC10BCF0}"/>
          </ac:picMkLst>
        </pc:picChg>
        <pc:cxnChg chg="add del mod">
          <ac:chgData name="J M" userId="e5d1fb3b9da8f944" providerId="LiveId" clId="{16224D5A-B6E7-4ECF-836A-C9D0CCC35448}" dt="2021-03-30T07:41:38.786" v="688" actId="478"/>
          <ac:cxnSpMkLst>
            <pc:docMk/>
            <pc:sldMk cId="0" sldId="267"/>
            <ac:cxnSpMk id="7" creationId="{DC52C5EC-0C0A-418E-8B2B-D938C86D5205}"/>
          </ac:cxnSpMkLst>
        </pc:cxnChg>
        <pc:cxnChg chg="add del mod">
          <ac:chgData name="J M" userId="e5d1fb3b9da8f944" providerId="LiveId" clId="{16224D5A-B6E7-4ECF-836A-C9D0CCC35448}" dt="2021-03-30T07:42:38.077" v="693" actId="478"/>
          <ac:cxnSpMkLst>
            <pc:docMk/>
            <pc:sldMk cId="0" sldId="267"/>
            <ac:cxnSpMk id="18" creationId="{6FF74AAB-163F-4505-B94D-E9FE0572416C}"/>
          </ac:cxnSpMkLst>
        </pc:cxnChg>
        <pc:cxnChg chg="add mod ord">
          <ac:chgData name="J M" userId="e5d1fb3b9da8f944" providerId="LiveId" clId="{16224D5A-B6E7-4ECF-836A-C9D0CCC35448}" dt="2021-03-31T00:16:37.709" v="2005" actId="1038"/>
          <ac:cxnSpMkLst>
            <pc:docMk/>
            <pc:sldMk cId="0" sldId="267"/>
            <ac:cxnSpMk id="22" creationId="{6102FAF9-D5EC-4C1B-88F1-1E1A06F7D23F}"/>
          </ac:cxnSpMkLst>
        </pc:cxnChg>
        <pc:cxnChg chg="add mod ord">
          <ac:chgData name="J M" userId="e5d1fb3b9da8f944" providerId="LiveId" clId="{16224D5A-B6E7-4ECF-836A-C9D0CCC35448}" dt="2021-03-31T00:16:37.709" v="2005" actId="1038"/>
          <ac:cxnSpMkLst>
            <pc:docMk/>
            <pc:sldMk cId="0" sldId="267"/>
            <ac:cxnSpMk id="25" creationId="{AB1C2A82-7E69-4552-9F6C-C67DCD42A258}"/>
          </ac:cxnSpMkLst>
        </pc:cxnChg>
        <pc:cxnChg chg="add mod ord">
          <ac:chgData name="J M" userId="e5d1fb3b9da8f944" providerId="LiveId" clId="{16224D5A-B6E7-4ECF-836A-C9D0CCC35448}" dt="2021-03-31T00:16:37.709" v="2005" actId="1038"/>
          <ac:cxnSpMkLst>
            <pc:docMk/>
            <pc:sldMk cId="0" sldId="267"/>
            <ac:cxnSpMk id="27" creationId="{5076E465-47E1-42D8-94F0-6A940EBED4C6}"/>
          </ac:cxnSpMkLst>
        </pc:cxnChg>
      </pc:sldChg>
      <pc:sldChg chg="addSp delSp modSp del mod">
        <pc:chgData name="J M" userId="e5d1fb3b9da8f944" providerId="LiveId" clId="{16224D5A-B6E7-4ECF-836A-C9D0CCC35448}" dt="2021-03-31T00:58:48.385" v="2228" actId="2696"/>
        <pc:sldMkLst>
          <pc:docMk/>
          <pc:sldMk cId="0" sldId="268"/>
        </pc:sldMkLst>
        <pc:spChg chg="add del mod">
          <ac:chgData name="J M" userId="e5d1fb3b9da8f944" providerId="LiveId" clId="{16224D5A-B6E7-4ECF-836A-C9D0CCC35448}" dt="2021-03-30T06:02:53.990" v="34" actId="478"/>
          <ac:spMkLst>
            <pc:docMk/>
            <pc:sldMk cId="0" sldId="268"/>
            <ac:spMk id="3" creationId="{2090BED2-6104-4E08-AD32-F07CE6908047}"/>
          </ac:spMkLst>
        </pc:spChg>
        <pc:spChg chg="add del">
          <ac:chgData name="J M" userId="e5d1fb3b9da8f944" providerId="LiveId" clId="{16224D5A-B6E7-4ECF-836A-C9D0CCC35448}" dt="2021-03-30T06:06:26.935" v="57" actId="11529"/>
          <ac:spMkLst>
            <pc:docMk/>
            <pc:sldMk cId="0" sldId="268"/>
            <ac:spMk id="4" creationId="{82EF0A11-2ED2-48D5-B6A0-3D63D64F89A4}"/>
          </ac:spMkLst>
        </pc:spChg>
        <pc:spChg chg="add del">
          <ac:chgData name="J M" userId="e5d1fb3b9da8f944" providerId="LiveId" clId="{16224D5A-B6E7-4ECF-836A-C9D0CCC35448}" dt="2021-03-30T06:07:13.413" v="59" actId="11529"/>
          <ac:spMkLst>
            <pc:docMk/>
            <pc:sldMk cId="0" sldId="268"/>
            <ac:spMk id="5" creationId="{FC6917F2-544E-4C68-9B19-B553C1063EF3}"/>
          </ac:spMkLst>
        </pc:spChg>
        <pc:spChg chg="add mod">
          <ac:chgData name="J M" userId="e5d1fb3b9da8f944" providerId="LiveId" clId="{16224D5A-B6E7-4ECF-836A-C9D0CCC35448}" dt="2021-03-30T06:07:53.323" v="64" actId="208"/>
          <ac:spMkLst>
            <pc:docMk/>
            <pc:sldMk cId="0" sldId="268"/>
            <ac:spMk id="6" creationId="{241540EB-EF95-4F10-AC30-791D3AF51712}"/>
          </ac:spMkLst>
        </pc:spChg>
        <pc:spChg chg="del">
          <ac:chgData name="J M" userId="e5d1fb3b9da8f944" providerId="LiveId" clId="{16224D5A-B6E7-4ECF-836A-C9D0CCC35448}" dt="2021-03-30T06:02:49.443" v="33" actId="21"/>
          <ac:spMkLst>
            <pc:docMk/>
            <pc:sldMk cId="0" sldId="268"/>
            <ac:spMk id="1173" creationId="{00000000-0000-0000-0000-000000000000}"/>
          </ac:spMkLst>
        </pc:spChg>
        <pc:picChg chg="add del mod">
          <ac:chgData name="J M" userId="e5d1fb3b9da8f944" providerId="LiveId" clId="{16224D5A-B6E7-4ECF-836A-C9D0CCC35448}" dt="2021-03-30T06:16:55.991" v="69" actId="478"/>
          <ac:picMkLst>
            <pc:docMk/>
            <pc:sldMk cId="0" sldId="268"/>
            <ac:picMk id="8" creationId="{B1559373-6763-4128-8470-1CFEFF5558C3}"/>
          </ac:picMkLst>
        </pc:picChg>
        <pc:picChg chg="add del mod">
          <ac:chgData name="J M" userId="e5d1fb3b9da8f944" providerId="LiveId" clId="{16224D5A-B6E7-4ECF-836A-C9D0CCC35448}" dt="2021-03-30T06:20:26.122" v="72" actId="478"/>
          <ac:picMkLst>
            <pc:docMk/>
            <pc:sldMk cId="0" sldId="268"/>
            <ac:picMk id="10" creationId="{73FD569D-2A6B-404C-9900-9D0E0B6CFB4B}"/>
          </ac:picMkLst>
        </pc:picChg>
        <pc:picChg chg="del">
          <ac:chgData name="J M" userId="e5d1fb3b9da8f944" providerId="LiveId" clId="{16224D5A-B6E7-4ECF-836A-C9D0CCC35448}" dt="2021-03-31T00:32:08.518" v="2129" actId="478"/>
          <ac:picMkLst>
            <pc:docMk/>
            <pc:sldMk cId="0" sldId="268"/>
            <ac:picMk id="12" creationId="{1DA56310-1CA5-41C7-9FB8-40AD68F5DEE2}"/>
          </ac:picMkLst>
        </pc:picChg>
      </pc:sldChg>
      <pc:sldChg chg="addSp delSp modSp del mod">
        <pc:chgData name="J M" userId="e5d1fb3b9da8f944" providerId="LiveId" clId="{16224D5A-B6E7-4ECF-836A-C9D0CCC35448}" dt="2021-03-31T00:59:24.381" v="2230" actId="2696"/>
        <pc:sldMkLst>
          <pc:docMk/>
          <pc:sldMk cId="0" sldId="269"/>
        </pc:sldMkLst>
        <pc:spChg chg="add mod">
          <ac:chgData name="J M" userId="e5d1fb3b9da8f944" providerId="LiveId" clId="{16224D5A-B6E7-4ECF-836A-C9D0CCC35448}" dt="2021-03-31T00:55:28.434" v="2176" actId="21"/>
          <ac:spMkLst>
            <pc:docMk/>
            <pc:sldMk cId="0" sldId="269"/>
            <ac:spMk id="3" creationId="{C591118C-5C0C-4983-9CBB-74229BE80581}"/>
          </ac:spMkLst>
        </pc:spChg>
        <pc:spChg chg="del">
          <ac:chgData name="J M" userId="e5d1fb3b9da8f944" providerId="LiveId" clId="{16224D5A-B6E7-4ECF-836A-C9D0CCC35448}" dt="2021-03-31T00:55:28.434" v="2176" actId="21"/>
          <ac:spMkLst>
            <pc:docMk/>
            <pc:sldMk cId="0" sldId="269"/>
            <ac:spMk id="1183" creationId="{00000000-0000-0000-0000-000000000000}"/>
          </ac:spMkLst>
        </pc:spChg>
        <pc:picChg chg="add del mod">
          <ac:chgData name="J M" userId="e5d1fb3b9da8f944" providerId="LiveId" clId="{16224D5A-B6E7-4ECF-836A-C9D0CCC35448}" dt="2021-03-31T00:59:22.129" v="2229" actId="21"/>
          <ac:picMkLst>
            <pc:docMk/>
            <pc:sldMk cId="0" sldId="269"/>
            <ac:picMk id="9" creationId="{DA1CE858-41C7-445C-9CCE-0C521BEFEEA3}"/>
          </ac:picMkLst>
        </pc:picChg>
        <pc:picChg chg="del">
          <ac:chgData name="J M" userId="e5d1fb3b9da8f944" providerId="LiveId" clId="{16224D5A-B6E7-4ECF-836A-C9D0CCC35448}" dt="2021-03-31T00:28:18.084" v="2091" actId="21"/>
          <ac:picMkLst>
            <pc:docMk/>
            <pc:sldMk cId="0" sldId="269"/>
            <ac:picMk id="15" creationId="{AA0D2A47-8444-49A8-9C54-F981B690B5AC}"/>
          </ac:picMkLst>
        </pc:picChg>
      </pc:sldChg>
      <pc:sldChg chg="addSp delSp modSp mod">
        <pc:chgData name="J M" userId="e5d1fb3b9da8f944" providerId="LiveId" clId="{16224D5A-B6E7-4ECF-836A-C9D0CCC35448}" dt="2021-04-02T08:24:50.213" v="4910" actId="14100"/>
        <pc:sldMkLst>
          <pc:docMk/>
          <pc:sldMk cId="0" sldId="270"/>
        </pc:sldMkLst>
        <pc:spChg chg="add mod">
          <ac:chgData name="J M" userId="e5d1fb3b9da8f944" providerId="LiveId" clId="{16224D5A-B6E7-4ECF-836A-C9D0CCC35448}" dt="2021-04-02T08:24:50.213" v="4910" actId="14100"/>
          <ac:spMkLst>
            <pc:docMk/>
            <pc:sldMk cId="0" sldId="270"/>
            <ac:spMk id="2" creationId="{C57755F6-386C-4E75-96E2-7DAB2C6E7BE8}"/>
          </ac:spMkLst>
        </pc:spChg>
        <pc:spChg chg="mod ord">
          <ac:chgData name="J M" userId="e5d1fb3b9da8f944" providerId="LiveId" clId="{16224D5A-B6E7-4ECF-836A-C9D0CCC35448}" dt="2021-03-31T03:31:03.430" v="2626" actId="167"/>
          <ac:spMkLst>
            <pc:docMk/>
            <pc:sldMk cId="0" sldId="270"/>
            <ac:spMk id="10" creationId="{90A25EE8-6184-4D0C-8AA6-125D5F44C3A5}"/>
          </ac:spMkLst>
        </pc:spChg>
        <pc:spChg chg="add del mod ord">
          <ac:chgData name="J M" userId="e5d1fb3b9da8f944" providerId="LiveId" clId="{16224D5A-B6E7-4ECF-836A-C9D0CCC35448}" dt="2021-03-31T03:30:38.083" v="2623" actId="478"/>
          <ac:spMkLst>
            <pc:docMk/>
            <pc:sldMk cId="0" sldId="270"/>
            <ac:spMk id="13" creationId="{47B76BBD-7699-4474-A32B-F547E4FA437C}"/>
          </ac:spMkLst>
        </pc:spChg>
        <pc:spChg chg="add mod">
          <ac:chgData name="J M" userId="e5d1fb3b9da8f944" providerId="LiveId" clId="{16224D5A-B6E7-4ECF-836A-C9D0CCC35448}" dt="2021-03-31T03:45:40.330" v="2944" actId="1076"/>
          <ac:spMkLst>
            <pc:docMk/>
            <pc:sldMk cId="0" sldId="270"/>
            <ac:spMk id="15" creationId="{2E23C871-5D9E-4731-80E5-A4C58055E5C1}"/>
          </ac:spMkLst>
        </pc:spChg>
        <pc:spChg chg="add mod">
          <ac:chgData name="J M" userId="e5d1fb3b9da8f944" providerId="LiveId" clId="{16224D5A-B6E7-4ECF-836A-C9D0CCC35448}" dt="2021-04-02T03:25:07.018" v="3774" actId="12"/>
          <ac:spMkLst>
            <pc:docMk/>
            <pc:sldMk cId="0" sldId="270"/>
            <ac:spMk id="17" creationId="{AE5D8CE5-ACD4-4E48-981B-D65D1B9433ED}"/>
          </ac:spMkLst>
        </pc:spChg>
        <pc:spChg chg="add del">
          <ac:chgData name="J M" userId="e5d1fb3b9da8f944" providerId="LiveId" clId="{16224D5A-B6E7-4ECF-836A-C9D0CCC35448}" dt="2021-03-31T03:34:51.048" v="2657" actId="22"/>
          <ac:spMkLst>
            <pc:docMk/>
            <pc:sldMk cId="0" sldId="270"/>
            <ac:spMk id="19" creationId="{E407DDC1-D5FA-4E79-A100-221A5548C6ED}"/>
          </ac:spMkLst>
        </pc:spChg>
        <pc:spChg chg="add mod">
          <ac:chgData name="J M" userId="e5d1fb3b9da8f944" providerId="LiveId" clId="{16224D5A-B6E7-4ECF-836A-C9D0CCC35448}" dt="2021-03-31T04:56:05.894" v="3350" actId="20577"/>
          <ac:spMkLst>
            <pc:docMk/>
            <pc:sldMk cId="0" sldId="270"/>
            <ac:spMk id="21" creationId="{8A5072C7-D8E4-46E5-84D6-32498F53F9B7}"/>
          </ac:spMkLst>
        </pc:spChg>
        <pc:spChg chg="add mod">
          <ac:chgData name="J M" userId="e5d1fb3b9da8f944" providerId="LiveId" clId="{16224D5A-B6E7-4ECF-836A-C9D0CCC35448}" dt="2021-03-31T03:44:51.162" v="2934" actId="207"/>
          <ac:spMkLst>
            <pc:docMk/>
            <pc:sldMk cId="0" sldId="270"/>
            <ac:spMk id="22" creationId="{B62329F4-AA52-4245-A712-329F15A43106}"/>
          </ac:spMkLst>
        </pc:spChg>
        <pc:spChg chg="mod">
          <ac:chgData name="J M" userId="e5d1fb3b9da8f944" providerId="LiveId" clId="{16224D5A-B6E7-4ECF-836A-C9D0CCC35448}" dt="2021-03-31T04:57:41.577" v="3359" actId="255"/>
          <ac:spMkLst>
            <pc:docMk/>
            <pc:sldMk cId="0" sldId="270"/>
            <ac:spMk id="1189" creationId="{00000000-0000-0000-0000-000000000000}"/>
          </ac:spMkLst>
        </pc:spChg>
        <pc:spChg chg="del">
          <ac:chgData name="J M" userId="e5d1fb3b9da8f944" providerId="LiveId" clId="{16224D5A-B6E7-4ECF-836A-C9D0CCC35448}" dt="2021-03-31T03:33:15.162" v="2648" actId="478"/>
          <ac:spMkLst>
            <pc:docMk/>
            <pc:sldMk cId="0" sldId="270"/>
            <ac:spMk id="1191" creationId="{00000000-0000-0000-0000-000000000000}"/>
          </ac:spMkLst>
        </pc:spChg>
        <pc:spChg chg="mod">
          <ac:chgData name="J M" userId="e5d1fb3b9da8f944" providerId="LiveId" clId="{16224D5A-B6E7-4ECF-836A-C9D0CCC35448}" dt="2021-03-31T04:55:26.044" v="3335" actId="1038"/>
          <ac:spMkLst>
            <pc:docMk/>
            <pc:sldMk cId="0" sldId="270"/>
            <ac:spMk id="1193" creationId="{00000000-0000-0000-0000-000000000000}"/>
          </ac:spMkLst>
        </pc:spChg>
        <pc:picChg chg="add del mod">
          <ac:chgData name="J M" userId="e5d1fb3b9da8f944" providerId="LiveId" clId="{16224D5A-B6E7-4ECF-836A-C9D0CCC35448}" dt="2021-03-31T02:51:45.261" v="2550" actId="478"/>
          <ac:picMkLst>
            <pc:docMk/>
            <pc:sldMk cId="0" sldId="270"/>
            <ac:picMk id="3" creationId="{E7AEF5F3-0909-4520-8079-473BED8E89C4}"/>
          </ac:picMkLst>
        </pc:picChg>
        <pc:picChg chg="add mod">
          <ac:chgData name="J M" userId="e5d1fb3b9da8f944" providerId="LiveId" clId="{16224D5A-B6E7-4ECF-836A-C9D0CCC35448}" dt="2021-03-31T03:38:23.416" v="2726" actId="1076"/>
          <ac:picMkLst>
            <pc:docMk/>
            <pc:sldMk cId="0" sldId="270"/>
            <ac:picMk id="5" creationId="{04C72C4E-983E-443F-A544-FF16758C5261}"/>
          </ac:picMkLst>
        </pc:picChg>
        <pc:picChg chg="add mod">
          <ac:chgData name="J M" userId="e5d1fb3b9da8f944" providerId="LiveId" clId="{16224D5A-B6E7-4ECF-836A-C9D0CCC35448}" dt="2021-03-31T03:38:13.115" v="2724" actId="1076"/>
          <ac:picMkLst>
            <pc:docMk/>
            <pc:sldMk cId="0" sldId="270"/>
            <ac:picMk id="7" creationId="{AF5810F6-7CA4-42C6-A7DB-DA048FB1836D}"/>
          </ac:picMkLst>
        </pc:picChg>
        <pc:picChg chg="add mod">
          <ac:chgData name="J M" userId="e5d1fb3b9da8f944" providerId="LiveId" clId="{16224D5A-B6E7-4ECF-836A-C9D0CCC35448}" dt="2021-03-31T03:38:19.456" v="2725" actId="1076"/>
          <ac:picMkLst>
            <pc:docMk/>
            <pc:sldMk cId="0" sldId="270"/>
            <ac:picMk id="9" creationId="{2ED32FBE-C1BC-43C3-8734-4C95E25705AD}"/>
          </ac:picMkLst>
        </pc:picChg>
        <pc:picChg chg="del">
          <ac:chgData name="J M" userId="e5d1fb3b9da8f944" providerId="LiveId" clId="{16224D5A-B6E7-4ECF-836A-C9D0CCC35448}" dt="2021-03-31T02:50:21.356" v="2532" actId="478"/>
          <ac:picMkLst>
            <pc:docMk/>
            <pc:sldMk cId="0" sldId="270"/>
            <ac:picMk id="11" creationId="{956D04DC-87E6-4EBD-9363-C4F668CC1132}"/>
          </ac:picMkLst>
        </pc:picChg>
      </pc:sldChg>
      <pc:sldChg chg="modSp mod">
        <pc:chgData name="J M" userId="e5d1fb3b9da8f944" providerId="LiveId" clId="{16224D5A-B6E7-4ECF-836A-C9D0CCC35448}" dt="2021-03-31T04:57:20.544" v="3357" actId="2711"/>
        <pc:sldMkLst>
          <pc:docMk/>
          <pc:sldMk cId="0" sldId="271"/>
        </pc:sldMkLst>
        <pc:spChg chg="mod">
          <ac:chgData name="J M" userId="e5d1fb3b9da8f944" providerId="LiveId" clId="{16224D5A-B6E7-4ECF-836A-C9D0CCC35448}" dt="2021-03-31T04:57:20.544" v="3357" actId="2711"/>
          <ac:spMkLst>
            <pc:docMk/>
            <pc:sldMk cId="0" sldId="271"/>
            <ac:spMk id="1200" creationId="{00000000-0000-0000-0000-000000000000}"/>
          </ac:spMkLst>
        </pc:spChg>
      </pc:sldChg>
      <pc:sldChg chg="addSp delSp modSp mod">
        <pc:chgData name="J M" userId="e5d1fb3b9da8f944" providerId="LiveId" clId="{16224D5A-B6E7-4ECF-836A-C9D0CCC35448}" dt="2021-04-02T09:22:52.844" v="5232" actId="12"/>
        <pc:sldMkLst>
          <pc:docMk/>
          <pc:sldMk cId="0" sldId="272"/>
        </pc:sldMkLst>
        <pc:spChg chg="add del mod">
          <ac:chgData name="J M" userId="e5d1fb3b9da8f944" providerId="LiveId" clId="{16224D5A-B6E7-4ECF-836A-C9D0CCC35448}" dt="2021-04-02T03:48:16.924" v="3794" actId="478"/>
          <ac:spMkLst>
            <pc:docMk/>
            <pc:sldMk cId="0" sldId="272"/>
            <ac:spMk id="2" creationId="{A7BCCEE7-2EA0-4A2B-9243-2E57F296E3CA}"/>
          </ac:spMkLst>
        </pc:spChg>
        <pc:spChg chg="add del mod">
          <ac:chgData name="J M" userId="e5d1fb3b9da8f944" providerId="LiveId" clId="{16224D5A-B6E7-4ECF-836A-C9D0CCC35448}" dt="2021-04-02T04:02:52.452" v="4009" actId="478"/>
          <ac:spMkLst>
            <pc:docMk/>
            <pc:sldMk cId="0" sldId="272"/>
            <ac:spMk id="4" creationId="{DC2BB648-E2CC-4AD5-9001-2DFAA23BF3DA}"/>
          </ac:spMkLst>
        </pc:spChg>
        <pc:spChg chg="add del mod">
          <ac:chgData name="J M" userId="e5d1fb3b9da8f944" providerId="LiveId" clId="{16224D5A-B6E7-4ECF-836A-C9D0CCC35448}" dt="2021-04-02T03:48:59.869" v="3800" actId="478"/>
          <ac:spMkLst>
            <pc:docMk/>
            <pc:sldMk cId="0" sldId="272"/>
            <ac:spMk id="8" creationId="{37129C9F-09FB-4F15-933F-EBC5583020FD}"/>
          </ac:spMkLst>
        </pc:spChg>
        <pc:spChg chg="add mod">
          <ac:chgData name="J M" userId="e5d1fb3b9da8f944" providerId="LiveId" clId="{16224D5A-B6E7-4ECF-836A-C9D0CCC35448}" dt="2021-04-02T04:05:17.945" v="4023" actId="14100"/>
          <ac:spMkLst>
            <pc:docMk/>
            <pc:sldMk cId="0" sldId="272"/>
            <ac:spMk id="9" creationId="{F621D6FA-B7BD-4B1E-902E-F8085D1911B6}"/>
          </ac:spMkLst>
        </pc:spChg>
        <pc:spChg chg="add mod">
          <ac:chgData name="J M" userId="e5d1fb3b9da8f944" providerId="LiveId" clId="{16224D5A-B6E7-4ECF-836A-C9D0CCC35448}" dt="2021-04-02T09:22:52.844" v="5232" actId="12"/>
          <ac:spMkLst>
            <pc:docMk/>
            <pc:sldMk cId="0" sldId="272"/>
            <ac:spMk id="10" creationId="{563B4C85-B8F3-45E1-996A-A828DACF6B8C}"/>
          </ac:spMkLst>
        </pc:spChg>
        <pc:spChg chg="mod">
          <ac:chgData name="J M" userId="e5d1fb3b9da8f944" providerId="LiveId" clId="{16224D5A-B6E7-4ECF-836A-C9D0CCC35448}" dt="2021-03-31T04:57:11.374" v="3356" actId="255"/>
          <ac:spMkLst>
            <pc:docMk/>
            <pc:sldMk cId="0" sldId="272"/>
            <ac:spMk id="1206" creationId="{00000000-0000-0000-0000-000000000000}"/>
          </ac:spMkLst>
        </pc:spChg>
        <pc:spChg chg="del">
          <ac:chgData name="J M" userId="e5d1fb3b9da8f944" providerId="LiveId" clId="{16224D5A-B6E7-4ECF-836A-C9D0CCC35448}" dt="2021-03-31T05:05:26.385" v="3475" actId="478"/>
          <ac:spMkLst>
            <pc:docMk/>
            <pc:sldMk cId="0" sldId="272"/>
            <ac:spMk id="1207" creationId="{00000000-0000-0000-0000-000000000000}"/>
          </ac:spMkLst>
        </pc:spChg>
        <pc:spChg chg="mod">
          <ac:chgData name="J M" userId="e5d1fb3b9da8f944" providerId="LiveId" clId="{16224D5A-B6E7-4ECF-836A-C9D0CCC35448}" dt="2021-04-02T09:21:39.754" v="5219" actId="12"/>
          <ac:spMkLst>
            <pc:docMk/>
            <pc:sldMk cId="0" sldId="272"/>
            <ac:spMk id="1208" creationId="{00000000-0000-0000-0000-000000000000}"/>
          </ac:spMkLst>
        </pc:spChg>
        <pc:spChg chg="del mod">
          <ac:chgData name="J M" userId="e5d1fb3b9da8f944" providerId="LiveId" clId="{16224D5A-B6E7-4ECF-836A-C9D0CCC35448}" dt="2021-04-02T03:48:11.021" v="3793" actId="478"/>
          <ac:spMkLst>
            <pc:docMk/>
            <pc:sldMk cId="0" sldId="272"/>
            <ac:spMk id="1209" creationId="{00000000-0000-0000-0000-000000000000}"/>
          </ac:spMkLst>
        </pc:spChg>
      </pc:sldChg>
      <pc:sldChg chg="addSp delSp modSp mod">
        <pc:chgData name="J M" userId="e5d1fb3b9da8f944" providerId="LiveId" clId="{16224D5A-B6E7-4ECF-836A-C9D0CCC35448}" dt="2021-04-02T09:52:39.566" v="6068" actId="5793"/>
        <pc:sldMkLst>
          <pc:docMk/>
          <pc:sldMk cId="0" sldId="273"/>
        </pc:sldMkLst>
        <pc:spChg chg="add del mod">
          <ac:chgData name="J M" userId="e5d1fb3b9da8f944" providerId="LiveId" clId="{16224D5A-B6E7-4ECF-836A-C9D0CCC35448}" dt="2021-04-02T03:47:59.212" v="3790" actId="478"/>
          <ac:spMkLst>
            <pc:docMk/>
            <pc:sldMk cId="0" sldId="273"/>
            <ac:spMk id="3" creationId="{E09C7EE9-6EAD-433B-A0D2-E90477550BDF}"/>
          </ac:spMkLst>
        </pc:spChg>
        <pc:spChg chg="add mod">
          <ac:chgData name="J M" userId="e5d1fb3b9da8f944" providerId="LiveId" clId="{16224D5A-B6E7-4ECF-836A-C9D0CCC35448}" dt="2021-04-02T09:52:39.566" v="6068" actId="5793"/>
          <ac:spMkLst>
            <pc:docMk/>
            <pc:sldMk cId="0" sldId="273"/>
            <ac:spMk id="5" creationId="{AAE1E6CC-0AA9-4F3D-AE69-44F256E21FE3}"/>
          </ac:spMkLst>
        </pc:spChg>
        <pc:spChg chg="add del mod">
          <ac:chgData name="J M" userId="e5d1fb3b9da8f944" providerId="LiveId" clId="{16224D5A-B6E7-4ECF-836A-C9D0CCC35448}" dt="2021-04-02T03:47:50.336" v="3786"/>
          <ac:spMkLst>
            <pc:docMk/>
            <pc:sldMk cId="0" sldId="273"/>
            <ac:spMk id="6" creationId="{E02D038D-0DF8-4E1F-919F-C32550B440BD}"/>
          </ac:spMkLst>
        </pc:spChg>
        <pc:spChg chg="add del mod">
          <ac:chgData name="J M" userId="e5d1fb3b9da8f944" providerId="LiveId" clId="{16224D5A-B6E7-4ECF-836A-C9D0CCC35448}" dt="2021-04-02T03:47:50.336" v="3786"/>
          <ac:spMkLst>
            <pc:docMk/>
            <pc:sldMk cId="0" sldId="273"/>
            <ac:spMk id="7" creationId="{474E39EB-5A87-4FCB-825B-1F977863EA97}"/>
          </ac:spMkLst>
        </pc:spChg>
        <pc:spChg chg="add del mod">
          <ac:chgData name="J M" userId="e5d1fb3b9da8f944" providerId="LiveId" clId="{16224D5A-B6E7-4ECF-836A-C9D0CCC35448}" dt="2021-04-02T03:47:55.433" v="3789"/>
          <ac:spMkLst>
            <pc:docMk/>
            <pc:sldMk cId="0" sldId="273"/>
            <ac:spMk id="10" creationId="{B5909E69-3B3D-468C-B25B-8BF7E06ED9C8}"/>
          </ac:spMkLst>
        </pc:spChg>
        <pc:spChg chg="add del mod">
          <ac:chgData name="J M" userId="e5d1fb3b9da8f944" providerId="LiveId" clId="{16224D5A-B6E7-4ECF-836A-C9D0CCC35448}" dt="2021-04-02T03:47:55.433" v="3789"/>
          <ac:spMkLst>
            <pc:docMk/>
            <pc:sldMk cId="0" sldId="273"/>
            <ac:spMk id="11" creationId="{D73DACA9-1CA9-4C48-9DFC-58858A94B8D6}"/>
          </ac:spMkLst>
        </pc:spChg>
        <pc:spChg chg="add del mod">
          <ac:chgData name="J M" userId="e5d1fb3b9da8f944" providerId="LiveId" clId="{16224D5A-B6E7-4ECF-836A-C9D0CCC35448}" dt="2021-04-02T04:02:46.868" v="4008" actId="21"/>
          <ac:spMkLst>
            <pc:docMk/>
            <pc:sldMk cId="0" sldId="273"/>
            <ac:spMk id="12" creationId="{94C66EEF-10E7-41DE-A3C4-B15D3BD234BF}"/>
          </ac:spMkLst>
        </pc:spChg>
        <pc:spChg chg="add del mod">
          <ac:chgData name="J M" userId="e5d1fb3b9da8f944" providerId="LiveId" clId="{16224D5A-B6E7-4ECF-836A-C9D0CCC35448}" dt="2021-04-02T04:02:46.868" v="4008" actId="21"/>
          <ac:spMkLst>
            <pc:docMk/>
            <pc:sldMk cId="0" sldId="273"/>
            <ac:spMk id="13" creationId="{9409E44F-7656-478F-B54C-27AD5AB5EC42}"/>
          </ac:spMkLst>
        </pc:spChg>
        <pc:spChg chg="mod">
          <ac:chgData name="J M" userId="e5d1fb3b9da8f944" providerId="LiveId" clId="{16224D5A-B6E7-4ECF-836A-C9D0CCC35448}" dt="2021-04-02T09:23:07.695" v="5236" actId="12"/>
          <ac:spMkLst>
            <pc:docMk/>
            <pc:sldMk cId="0" sldId="273"/>
            <ac:spMk id="1216" creationId="{00000000-0000-0000-0000-000000000000}"/>
          </ac:spMkLst>
        </pc:spChg>
        <pc:spChg chg="del">
          <ac:chgData name="J M" userId="e5d1fb3b9da8f944" providerId="LiveId" clId="{16224D5A-B6E7-4ECF-836A-C9D0CCC35448}" dt="2021-04-02T03:47:52.844" v="3787" actId="478"/>
          <ac:spMkLst>
            <pc:docMk/>
            <pc:sldMk cId="0" sldId="273"/>
            <ac:spMk id="1217" creationId="{00000000-0000-0000-0000-000000000000}"/>
          </ac:spMkLst>
        </pc:spChg>
        <pc:cxnChg chg="add del">
          <ac:chgData name="J M" userId="e5d1fb3b9da8f944" providerId="LiveId" clId="{16224D5A-B6E7-4ECF-836A-C9D0CCC35448}" dt="2021-04-02T04:31:27.373" v="4215" actId="11529"/>
          <ac:cxnSpMkLst>
            <pc:docMk/>
            <pc:sldMk cId="0" sldId="273"/>
            <ac:cxnSpMk id="9" creationId="{0E24D6C6-679E-453D-AC02-280ADC315BF0}"/>
          </ac:cxnSpMkLst>
        </pc:cxnChg>
        <pc:cxnChg chg="add del mod">
          <ac:chgData name="J M" userId="e5d1fb3b9da8f944" providerId="LiveId" clId="{16224D5A-B6E7-4ECF-836A-C9D0CCC35448}" dt="2021-04-02T04:32:11.619" v="4219" actId="11529"/>
          <ac:cxnSpMkLst>
            <pc:docMk/>
            <pc:sldMk cId="0" sldId="273"/>
            <ac:cxnSpMk id="15" creationId="{21F58485-DC5B-4EF7-B09B-A1ABE7E90292}"/>
          </ac:cxnSpMkLst>
        </pc:cxnChg>
        <pc:cxnChg chg="add del">
          <ac:chgData name="J M" userId="e5d1fb3b9da8f944" providerId="LiveId" clId="{16224D5A-B6E7-4ECF-836A-C9D0CCC35448}" dt="2021-04-02T04:44:26.699" v="4586" actId="11529"/>
          <ac:cxnSpMkLst>
            <pc:docMk/>
            <pc:sldMk cId="0" sldId="273"/>
            <ac:cxnSpMk id="18" creationId="{0E0CD138-2AA1-4E08-BE82-4E2E98174482}"/>
          </ac:cxnSpMkLst>
        </pc:cxnChg>
        <pc:cxnChg chg="add mod">
          <ac:chgData name="J M" userId="e5d1fb3b9da8f944" providerId="LiveId" clId="{16224D5A-B6E7-4ECF-836A-C9D0CCC35448}" dt="2021-04-02T04:44:53.553" v="4589" actId="1582"/>
          <ac:cxnSpMkLst>
            <pc:docMk/>
            <pc:sldMk cId="0" sldId="273"/>
            <ac:cxnSpMk id="20" creationId="{88146BCA-3CC4-49D2-A36B-4F3B084A6B77}"/>
          </ac:cxnSpMkLst>
        </pc:cxnChg>
        <pc:cxnChg chg="add mod">
          <ac:chgData name="J M" userId="e5d1fb3b9da8f944" providerId="LiveId" clId="{16224D5A-B6E7-4ECF-836A-C9D0CCC35448}" dt="2021-04-02T04:45:27.660" v="4597" actId="1036"/>
          <ac:cxnSpMkLst>
            <pc:docMk/>
            <pc:sldMk cId="0" sldId="273"/>
            <ac:cxnSpMk id="22" creationId="{657854CB-298F-4481-8EE8-16A39D00D1CF}"/>
          </ac:cxnSpMkLst>
        </pc:cxnChg>
        <pc:cxnChg chg="add mod">
          <ac:chgData name="J M" userId="e5d1fb3b9da8f944" providerId="LiveId" clId="{16224D5A-B6E7-4ECF-836A-C9D0CCC35448}" dt="2021-04-02T04:45:50.462" v="4602" actId="1036"/>
          <ac:cxnSpMkLst>
            <pc:docMk/>
            <pc:sldMk cId="0" sldId="273"/>
            <ac:cxnSpMk id="24" creationId="{60B749D8-750C-40BD-A57B-CABEBFC362FC}"/>
          </ac:cxnSpMkLst>
        </pc:cxnChg>
      </pc:sldChg>
      <pc:sldChg chg="delSp modSp mod">
        <pc:chgData name="J M" userId="e5d1fb3b9da8f944" providerId="LiveId" clId="{16224D5A-B6E7-4ECF-836A-C9D0CCC35448}" dt="2021-04-02T09:22:17.106" v="5224" actId="255"/>
        <pc:sldMkLst>
          <pc:docMk/>
          <pc:sldMk cId="0" sldId="274"/>
        </pc:sldMkLst>
        <pc:spChg chg="del">
          <ac:chgData name="J M" userId="e5d1fb3b9da8f944" providerId="LiveId" clId="{16224D5A-B6E7-4ECF-836A-C9D0CCC35448}" dt="2021-04-02T04:59:03.999" v="4730" actId="478"/>
          <ac:spMkLst>
            <pc:docMk/>
            <pc:sldMk cId="0" sldId="274"/>
            <ac:spMk id="1223" creationId="{00000000-0000-0000-0000-000000000000}"/>
          </ac:spMkLst>
        </pc:spChg>
        <pc:spChg chg="mod">
          <ac:chgData name="J M" userId="e5d1fb3b9da8f944" providerId="LiveId" clId="{16224D5A-B6E7-4ECF-836A-C9D0CCC35448}" dt="2021-04-02T09:21:24.658" v="5216" actId="12"/>
          <ac:spMkLst>
            <pc:docMk/>
            <pc:sldMk cId="0" sldId="274"/>
            <ac:spMk id="1224" creationId="{00000000-0000-0000-0000-000000000000}"/>
          </ac:spMkLst>
        </pc:spChg>
        <pc:spChg chg="mod">
          <ac:chgData name="J M" userId="e5d1fb3b9da8f944" providerId="LiveId" clId="{16224D5A-B6E7-4ECF-836A-C9D0CCC35448}" dt="2021-04-02T09:22:17.106" v="5224" actId="255"/>
          <ac:spMkLst>
            <pc:docMk/>
            <pc:sldMk cId="0" sldId="274"/>
            <ac:spMk id="1225" creationId="{00000000-0000-0000-0000-000000000000}"/>
          </ac:spMkLst>
        </pc:spChg>
      </pc:sldChg>
      <pc:sldChg chg="delSp modSp mod">
        <pc:chgData name="J M" userId="e5d1fb3b9da8f944" providerId="LiveId" clId="{16224D5A-B6E7-4ECF-836A-C9D0CCC35448}" dt="2021-04-02T09:30:39.665" v="5662" actId="20577"/>
        <pc:sldMkLst>
          <pc:docMk/>
          <pc:sldMk cId="0" sldId="275"/>
        </pc:sldMkLst>
        <pc:spChg chg="del">
          <ac:chgData name="J M" userId="e5d1fb3b9da8f944" providerId="LiveId" clId="{16224D5A-B6E7-4ECF-836A-C9D0CCC35448}" dt="2021-04-02T08:36:07.515" v="4931" actId="478"/>
          <ac:spMkLst>
            <pc:docMk/>
            <pc:sldMk cId="0" sldId="275"/>
            <ac:spMk id="1231" creationId="{00000000-0000-0000-0000-000000000000}"/>
          </ac:spMkLst>
        </pc:spChg>
        <pc:spChg chg="mod">
          <ac:chgData name="J M" userId="e5d1fb3b9da8f944" providerId="LiveId" clId="{16224D5A-B6E7-4ECF-836A-C9D0CCC35448}" dt="2021-04-02T09:21:09.923" v="5214" actId="12"/>
          <ac:spMkLst>
            <pc:docMk/>
            <pc:sldMk cId="0" sldId="275"/>
            <ac:spMk id="1232" creationId="{00000000-0000-0000-0000-000000000000}"/>
          </ac:spMkLst>
        </pc:spChg>
        <pc:spChg chg="mod">
          <ac:chgData name="J M" userId="e5d1fb3b9da8f944" providerId="LiveId" clId="{16224D5A-B6E7-4ECF-836A-C9D0CCC35448}" dt="2021-04-02T09:30:39.665" v="5662" actId="20577"/>
          <ac:spMkLst>
            <pc:docMk/>
            <pc:sldMk cId="0" sldId="275"/>
            <ac:spMk id="1233" creationId="{00000000-0000-0000-0000-000000000000}"/>
          </ac:spMkLst>
        </pc:spChg>
      </pc:sldChg>
      <pc:sldChg chg="modSp mod">
        <pc:chgData name="J M" userId="e5d1fb3b9da8f944" providerId="LiveId" clId="{16224D5A-B6E7-4ECF-836A-C9D0CCC35448}" dt="2021-04-02T09:30:11.685" v="5651" actId="20577"/>
        <pc:sldMkLst>
          <pc:docMk/>
          <pc:sldMk cId="0" sldId="276"/>
        </pc:sldMkLst>
        <pc:spChg chg="mod">
          <ac:chgData name="J M" userId="e5d1fb3b9da8f944" providerId="LiveId" clId="{16224D5A-B6E7-4ECF-836A-C9D0CCC35448}" dt="2021-04-02T09:23:31.188" v="5240" actId="12"/>
          <ac:spMkLst>
            <pc:docMk/>
            <pc:sldMk cId="0" sldId="276"/>
            <ac:spMk id="1240" creationId="{00000000-0000-0000-0000-000000000000}"/>
          </ac:spMkLst>
        </pc:spChg>
        <pc:spChg chg="mod">
          <ac:chgData name="J M" userId="e5d1fb3b9da8f944" providerId="LiveId" clId="{16224D5A-B6E7-4ECF-836A-C9D0CCC35448}" dt="2021-04-02T09:30:11.685" v="5651" actId="20577"/>
          <ac:spMkLst>
            <pc:docMk/>
            <pc:sldMk cId="0" sldId="276"/>
            <ac:spMk id="1241" creationId="{00000000-0000-0000-0000-000000000000}"/>
          </ac:spMkLst>
        </pc:spChg>
      </pc:sldChg>
      <pc:sldChg chg="delSp del mod">
        <pc:chgData name="J M" userId="e5d1fb3b9da8f944" providerId="LiveId" clId="{16224D5A-B6E7-4ECF-836A-C9D0CCC35448}" dt="2021-03-30T23:30:05.292" v="1506" actId="2696"/>
        <pc:sldMkLst>
          <pc:docMk/>
          <pc:sldMk cId="3965630058" sldId="279"/>
        </pc:sldMkLst>
        <pc:picChg chg="del">
          <ac:chgData name="J M" userId="e5d1fb3b9da8f944" providerId="LiveId" clId="{16224D5A-B6E7-4ECF-836A-C9D0CCC35448}" dt="2021-03-30T23:30:01.469" v="1505" actId="478"/>
          <ac:picMkLst>
            <pc:docMk/>
            <pc:sldMk cId="3965630058" sldId="279"/>
            <ac:picMk id="10" creationId="{B251041F-B7FA-4C8D-95C6-8254368BFA09}"/>
          </ac:picMkLst>
        </pc:picChg>
      </pc:sldChg>
      <pc:sldChg chg="addSp modSp mod">
        <pc:chgData name="J M" userId="e5d1fb3b9da8f944" providerId="LiveId" clId="{16224D5A-B6E7-4ECF-836A-C9D0CCC35448}" dt="2021-04-02T09:45:35.170" v="5875" actId="20577"/>
        <pc:sldMkLst>
          <pc:docMk/>
          <pc:sldMk cId="3563423567" sldId="280"/>
        </pc:sldMkLst>
        <pc:spChg chg="mod">
          <ac:chgData name="J M" userId="e5d1fb3b9da8f944" providerId="LiveId" clId="{16224D5A-B6E7-4ECF-836A-C9D0CCC35448}" dt="2021-04-02T09:45:35.170" v="5875" actId="20577"/>
          <ac:spMkLst>
            <pc:docMk/>
            <pc:sldMk cId="3563423567" sldId="280"/>
            <ac:spMk id="2" creationId="{FB02964D-009F-424C-B14B-6A92F96137E7}"/>
          </ac:spMkLst>
        </pc:spChg>
        <pc:spChg chg="add mod">
          <ac:chgData name="J M" userId="e5d1fb3b9da8f944" providerId="LiveId" clId="{16224D5A-B6E7-4ECF-836A-C9D0CCC35448}" dt="2021-04-02T00:57:06.510" v="3539" actId="1582"/>
          <ac:spMkLst>
            <pc:docMk/>
            <pc:sldMk cId="3563423567" sldId="280"/>
            <ac:spMk id="3" creationId="{B3CFC32D-7E23-4B92-9347-AA07F290FCBD}"/>
          </ac:spMkLst>
        </pc:spChg>
        <pc:spChg chg="add mod">
          <ac:chgData name="J M" userId="e5d1fb3b9da8f944" providerId="LiveId" clId="{16224D5A-B6E7-4ECF-836A-C9D0CCC35448}" dt="2021-04-02T00:57:17.277" v="3540" actId="1582"/>
          <ac:spMkLst>
            <pc:docMk/>
            <pc:sldMk cId="3563423567" sldId="280"/>
            <ac:spMk id="4" creationId="{CDA560D6-970A-4CAC-B1A5-1B79ACF8F1A3}"/>
          </ac:spMkLst>
        </pc:spChg>
        <pc:spChg chg="mod">
          <ac:chgData name="J M" userId="e5d1fb3b9da8f944" providerId="LiveId" clId="{16224D5A-B6E7-4ECF-836A-C9D0CCC35448}" dt="2021-03-31T05:03:55.043" v="3457" actId="14100"/>
          <ac:spMkLst>
            <pc:docMk/>
            <pc:sldMk cId="3563423567" sldId="280"/>
            <ac:spMk id="7" creationId="{8E3AD4BC-1B06-4ECC-BA57-C3336026D634}"/>
          </ac:spMkLst>
        </pc:spChg>
        <pc:spChg chg="mod">
          <ac:chgData name="J M" userId="e5d1fb3b9da8f944" providerId="LiveId" clId="{16224D5A-B6E7-4ECF-836A-C9D0CCC35448}" dt="2021-03-31T05:04:14.189" v="3468" actId="5793"/>
          <ac:spMkLst>
            <pc:docMk/>
            <pc:sldMk cId="3563423567" sldId="280"/>
            <ac:spMk id="10" creationId="{A8A16E16-B1BC-42D9-8EA8-CBC9E8AB1F21}"/>
          </ac:spMkLst>
        </pc:spChg>
        <pc:spChg chg="mod">
          <ac:chgData name="J M" userId="e5d1fb3b9da8f944" providerId="LiveId" clId="{16224D5A-B6E7-4ECF-836A-C9D0CCC35448}" dt="2021-04-02T03:19:39.733" v="3762" actId="12"/>
          <ac:spMkLst>
            <pc:docMk/>
            <pc:sldMk cId="3563423567" sldId="280"/>
            <ac:spMk id="12" creationId="{14FCE257-1C35-4704-8A22-255DC7F6CD64}"/>
          </ac:spMkLst>
        </pc:spChg>
        <pc:picChg chg="mod">
          <ac:chgData name="J M" userId="e5d1fb3b9da8f944" providerId="LiveId" clId="{16224D5A-B6E7-4ECF-836A-C9D0CCC35448}" dt="2021-03-31T05:03:47.459" v="3456" actId="1076"/>
          <ac:picMkLst>
            <pc:docMk/>
            <pc:sldMk cId="3563423567" sldId="280"/>
            <ac:picMk id="6" creationId="{615288DA-3677-40EB-80BA-D8F8B41360B2}"/>
          </ac:picMkLst>
        </pc:picChg>
        <pc:picChg chg="mod">
          <ac:chgData name="J M" userId="e5d1fb3b9da8f944" providerId="LiveId" clId="{16224D5A-B6E7-4ECF-836A-C9D0CCC35448}" dt="2021-03-31T05:13:13.346" v="3507" actId="1035"/>
          <ac:picMkLst>
            <pc:docMk/>
            <pc:sldMk cId="3563423567" sldId="280"/>
            <ac:picMk id="9" creationId="{FFAB4D04-96DB-4FC1-B543-B78156D77E44}"/>
          </ac:picMkLst>
        </pc:picChg>
        <pc:picChg chg="mod">
          <ac:chgData name="J M" userId="e5d1fb3b9da8f944" providerId="LiveId" clId="{16224D5A-B6E7-4ECF-836A-C9D0CCC35448}" dt="2021-03-31T05:03:34.756" v="3438" actId="1035"/>
          <ac:picMkLst>
            <pc:docMk/>
            <pc:sldMk cId="3563423567" sldId="280"/>
            <ac:picMk id="1026" creationId="{0D11972D-04F4-4923-9CE3-F1848B08C5C0}"/>
          </ac:picMkLst>
        </pc:picChg>
      </pc:sldChg>
      <pc:sldChg chg="addSp delSp modSp mod">
        <pc:chgData name="J M" userId="e5d1fb3b9da8f944" providerId="LiveId" clId="{16224D5A-B6E7-4ECF-836A-C9D0CCC35448}" dt="2021-04-02T09:47:24.078" v="5931" actId="20577"/>
        <pc:sldMkLst>
          <pc:docMk/>
          <pc:sldMk cId="4114387518" sldId="281"/>
        </pc:sldMkLst>
        <pc:spChg chg="mod">
          <ac:chgData name="J M" userId="e5d1fb3b9da8f944" providerId="LiveId" clId="{16224D5A-B6E7-4ECF-836A-C9D0CCC35448}" dt="2021-04-02T09:46:45.127" v="5919" actId="20577"/>
          <ac:spMkLst>
            <pc:docMk/>
            <pc:sldMk cId="4114387518" sldId="281"/>
            <ac:spMk id="2" creationId="{9C1912F2-5549-4CDF-A976-5F851524CFDF}"/>
          </ac:spMkLst>
        </pc:spChg>
        <pc:spChg chg="add mod">
          <ac:chgData name="J M" userId="e5d1fb3b9da8f944" providerId="LiveId" clId="{16224D5A-B6E7-4ECF-836A-C9D0CCC35448}" dt="2021-04-02T03:23:40.107" v="3771" actId="14100"/>
          <ac:spMkLst>
            <pc:docMk/>
            <pc:sldMk cId="4114387518" sldId="281"/>
            <ac:spMk id="3" creationId="{C9F6946E-87C2-4117-9B18-A0914E9F102A}"/>
          </ac:spMkLst>
        </pc:spChg>
        <pc:spChg chg="del">
          <ac:chgData name="J M" userId="e5d1fb3b9da8f944" providerId="LiveId" clId="{16224D5A-B6E7-4ECF-836A-C9D0CCC35448}" dt="2021-03-31T05:05:10.816" v="3474" actId="478"/>
          <ac:spMkLst>
            <pc:docMk/>
            <pc:sldMk cId="4114387518" sldId="281"/>
            <ac:spMk id="4" creationId="{85542187-941C-4DB2-AE06-67C89E21C192}"/>
          </ac:spMkLst>
        </pc:spChg>
        <pc:spChg chg="mod">
          <ac:chgData name="J M" userId="e5d1fb3b9da8f944" providerId="LiveId" clId="{16224D5A-B6E7-4ECF-836A-C9D0CCC35448}" dt="2021-03-31T03:48:30.737" v="2958" actId="1076"/>
          <ac:spMkLst>
            <pc:docMk/>
            <pc:sldMk cId="4114387518" sldId="281"/>
            <ac:spMk id="12" creationId="{A3390037-F93E-4407-9A25-CD38C717A965}"/>
          </ac:spMkLst>
        </pc:spChg>
        <pc:spChg chg="mod">
          <ac:chgData name="J M" userId="e5d1fb3b9da8f944" providerId="LiveId" clId="{16224D5A-B6E7-4ECF-836A-C9D0CCC35448}" dt="2021-04-02T09:47:24.078" v="5931" actId="20577"/>
          <ac:spMkLst>
            <pc:docMk/>
            <pc:sldMk cId="4114387518" sldId="281"/>
            <ac:spMk id="13" creationId="{8EEEDC58-DB27-4AFA-BA9D-30725BCDD4B8}"/>
          </ac:spMkLst>
        </pc:spChg>
        <pc:spChg chg="mod">
          <ac:chgData name="J M" userId="e5d1fb3b9da8f944" providerId="LiveId" clId="{16224D5A-B6E7-4ECF-836A-C9D0CCC35448}" dt="2021-04-02T09:47:19.829" v="5927" actId="20577"/>
          <ac:spMkLst>
            <pc:docMk/>
            <pc:sldMk cId="4114387518" sldId="281"/>
            <ac:spMk id="15" creationId="{EE606FFC-F2EA-40FF-8A82-E78487F6E829}"/>
          </ac:spMkLst>
        </pc:spChg>
        <pc:spChg chg="mod">
          <ac:chgData name="J M" userId="e5d1fb3b9da8f944" providerId="LiveId" clId="{16224D5A-B6E7-4ECF-836A-C9D0CCC35448}" dt="2021-03-31T03:48:52.148" v="2962" actId="1076"/>
          <ac:spMkLst>
            <pc:docMk/>
            <pc:sldMk cId="4114387518" sldId="281"/>
            <ac:spMk id="16" creationId="{C4E4DD17-8A82-46D0-A22D-C15693DFD913}"/>
          </ac:spMkLst>
        </pc:spChg>
        <pc:spChg chg="mod">
          <ac:chgData name="J M" userId="e5d1fb3b9da8f944" providerId="LiveId" clId="{16224D5A-B6E7-4ECF-836A-C9D0CCC35448}" dt="2021-03-31T03:49:05.493" v="2964" actId="1076"/>
          <ac:spMkLst>
            <pc:docMk/>
            <pc:sldMk cId="4114387518" sldId="281"/>
            <ac:spMk id="17" creationId="{25219431-5045-4914-BFA4-84A8893578AE}"/>
          </ac:spMkLst>
        </pc:spChg>
        <pc:spChg chg="mod">
          <ac:chgData name="J M" userId="e5d1fb3b9da8f944" providerId="LiveId" clId="{16224D5A-B6E7-4ECF-836A-C9D0CCC35448}" dt="2021-03-31T03:48:38.702" v="2960" actId="1076"/>
          <ac:spMkLst>
            <pc:docMk/>
            <pc:sldMk cId="4114387518" sldId="281"/>
            <ac:spMk id="18" creationId="{49A90C2D-4102-4469-9A36-906349770DDF}"/>
          </ac:spMkLst>
        </pc:spChg>
      </pc:sldChg>
      <pc:sldChg chg="addSp delSp modSp new mod">
        <pc:chgData name="J M" userId="e5d1fb3b9da8f944" providerId="LiveId" clId="{16224D5A-B6E7-4ECF-836A-C9D0CCC35448}" dt="2021-04-02T09:50:14.728" v="5992" actId="20577"/>
        <pc:sldMkLst>
          <pc:docMk/>
          <pc:sldMk cId="872507685" sldId="282"/>
        </pc:sldMkLst>
        <pc:spChg chg="mod">
          <ac:chgData name="J M" userId="e5d1fb3b9da8f944" providerId="LiveId" clId="{16224D5A-B6E7-4ECF-836A-C9D0CCC35448}" dt="2021-03-31T04:58:11.633" v="3363" actId="255"/>
          <ac:spMkLst>
            <pc:docMk/>
            <pc:sldMk cId="872507685" sldId="282"/>
            <ac:spMk id="2" creationId="{DF448D4B-3405-45AD-B179-4DB4C07CE1F4}"/>
          </ac:spMkLst>
        </pc:spChg>
        <pc:spChg chg="del">
          <ac:chgData name="J M" userId="e5d1fb3b9da8f944" providerId="LiveId" clId="{16224D5A-B6E7-4ECF-836A-C9D0CCC35448}" dt="2021-03-30T05:42:42.977" v="15" actId="478"/>
          <ac:spMkLst>
            <pc:docMk/>
            <pc:sldMk cId="872507685" sldId="282"/>
            <ac:spMk id="3" creationId="{843C75DF-EA1B-46B2-8AD4-29D6CF558BC5}"/>
          </ac:spMkLst>
        </pc:spChg>
        <pc:spChg chg="del">
          <ac:chgData name="J M" userId="e5d1fb3b9da8f944" providerId="LiveId" clId="{16224D5A-B6E7-4ECF-836A-C9D0CCC35448}" dt="2021-03-30T06:04:46.651" v="45" actId="478"/>
          <ac:spMkLst>
            <pc:docMk/>
            <pc:sldMk cId="872507685" sldId="282"/>
            <ac:spMk id="4" creationId="{79272497-E142-49C6-91D4-C3CFEF36D2D1}"/>
          </ac:spMkLst>
        </pc:spChg>
        <pc:spChg chg="del">
          <ac:chgData name="J M" userId="e5d1fb3b9da8f944" providerId="LiveId" clId="{16224D5A-B6E7-4ECF-836A-C9D0CCC35448}" dt="2021-03-30T05:42:45.602" v="16" actId="478"/>
          <ac:spMkLst>
            <pc:docMk/>
            <pc:sldMk cId="872507685" sldId="282"/>
            <ac:spMk id="5" creationId="{C48CFD07-4C6F-4AEE-BC3F-A80E3E6A1C66}"/>
          </ac:spMkLst>
        </pc:spChg>
        <pc:spChg chg="add mod">
          <ac:chgData name="J M" userId="e5d1fb3b9da8f944" providerId="LiveId" clId="{16224D5A-B6E7-4ECF-836A-C9D0CCC35448}" dt="2021-03-30T06:22:20.682" v="86" actId="14100"/>
          <ac:spMkLst>
            <pc:docMk/>
            <pc:sldMk cId="872507685" sldId="282"/>
            <ac:spMk id="6" creationId="{E87104CD-ABAD-4A2B-9088-409B7E6851AC}"/>
          </ac:spMkLst>
        </pc:spChg>
        <pc:spChg chg="add mod">
          <ac:chgData name="J M" userId="e5d1fb3b9da8f944" providerId="LiveId" clId="{16224D5A-B6E7-4ECF-836A-C9D0CCC35448}" dt="2021-04-02T09:50:14.728" v="5992" actId="20577"/>
          <ac:spMkLst>
            <pc:docMk/>
            <pc:sldMk cId="872507685" sldId="282"/>
            <ac:spMk id="11" creationId="{CF703FAA-725A-42C3-9B5B-9D9B0BD3F3CC}"/>
          </ac:spMkLst>
        </pc:spChg>
        <pc:spChg chg="add mod">
          <ac:chgData name="J M" userId="e5d1fb3b9da8f944" providerId="LiveId" clId="{16224D5A-B6E7-4ECF-836A-C9D0CCC35448}" dt="2021-03-31T03:29:01.942" v="2586" actId="1076"/>
          <ac:spMkLst>
            <pc:docMk/>
            <pc:sldMk cId="872507685" sldId="282"/>
            <ac:spMk id="13" creationId="{45B6291A-DACF-44EF-82D3-1F3FBCFBC31E}"/>
          </ac:spMkLst>
        </pc:spChg>
        <pc:spChg chg="add mod">
          <ac:chgData name="J M" userId="e5d1fb3b9da8f944" providerId="LiveId" clId="{16224D5A-B6E7-4ECF-836A-C9D0CCC35448}" dt="2021-03-31T05:14:41.152" v="3512" actId="255"/>
          <ac:spMkLst>
            <pc:docMk/>
            <pc:sldMk cId="872507685" sldId="282"/>
            <ac:spMk id="14" creationId="{59C13BBB-85CE-40CC-8783-146F51EEBB9A}"/>
          </ac:spMkLst>
        </pc:spChg>
        <pc:spChg chg="add mod">
          <ac:chgData name="J M" userId="e5d1fb3b9da8f944" providerId="LiveId" clId="{16224D5A-B6E7-4ECF-836A-C9D0CCC35448}" dt="2021-03-30T06:27:23.191" v="116" actId="208"/>
          <ac:spMkLst>
            <pc:docMk/>
            <pc:sldMk cId="872507685" sldId="282"/>
            <ac:spMk id="18" creationId="{0A44F9BE-CA5A-48ED-A724-9D2917C688EE}"/>
          </ac:spMkLst>
        </pc:spChg>
        <pc:spChg chg="add del">
          <ac:chgData name="J M" userId="e5d1fb3b9da8f944" providerId="LiveId" clId="{16224D5A-B6E7-4ECF-836A-C9D0CCC35448}" dt="2021-03-30T06:31:56.695" v="371" actId="11529"/>
          <ac:spMkLst>
            <pc:docMk/>
            <pc:sldMk cId="872507685" sldId="282"/>
            <ac:spMk id="19" creationId="{D67B7C92-2593-402F-8CC9-03C60FB2B0EB}"/>
          </ac:spMkLst>
        </pc:spChg>
        <pc:spChg chg="add mod">
          <ac:chgData name="J M" userId="e5d1fb3b9da8f944" providerId="LiveId" clId="{16224D5A-B6E7-4ECF-836A-C9D0CCC35448}" dt="2021-03-30T06:33:07.194" v="376" actId="1076"/>
          <ac:spMkLst>
            <pc:docMk/>
            <pc:sldMk cId="872507685" sldId="282"/>
            <ac:spMk id="20" creationId="{3F5FED39-D592-403C-9A6B-250E29A98ABF}"/>
          </ac:spMkLst>
        </pc:spChg>
        <pc:picChg chg="add mod">
          <ac:chgData name="J M" userId="e5d1fb3b9da8f944" providerId="LiveId" clId="{16224D5A-B6E7-4ECF-836A-C9D0CCC35448}" dt="2021-03-30T06:22:05.434" v="83" actId="1076"/>
          <ac:picMkLst>
            <pc:docMk/>
            <pc:sldMk cId="872507685" sldId="282"/>
            <ac:picMk id="8" creationId="{4C99E69A-3BEC-41F1-A10F-7CF876399654}"/>
          </ac:picMkLst>
        </pc:picChg>
        <pc:picChg chg="add mod">
          <ac:chgData name="J M" userId="e5d1fb3b9da8f944" providerId="LiveId" clId="{16224D5A-B6E7-4ECF-836A-C9D0CCC35448}" dt="2021-03-30T06:23:21.020" v="97" actId="1076"/>
          <ac:picMkLst>
            <pc:docMk/>
            <pc:sldMk cId="872507685" sldId="282"/>
            <ac:picMk id="10" creationId="{B3372C67-720F-4102-898C-C79D0A78EFC1}"/>
          </ac:picMkLst>
        </pc:picChg>
        <pc:picChg chg="add mod">
          <ac:chgData name="J M" userId="e5d1fb3b9da8f944" providerId="LiveId" clId="{16224D5A-B6E7-4ECF-836A-C9D0CCC35448}" dt="2021-03-30T06:23:27.283" v="98" actId="1076"/>
          <ac:picMkLst>
            <pc:docMk/>
            <pc:sldMk cId="872507685" sldId="282"/>
            <ac:picMk id="12" creationId="{EF5F45FD-8618-4950-B9D7-F9E47A2CE17A}"/>
          </ac:picMkLst>
        </pc:picChg>
        <pc:picChg chg="add del mod">
          <ac:chgData name="J M" userId="e5d1fb3b9da8f944" providerId="LiveId" clId="{16224D5A-B6E7-4ECF-836A-C9D0CCC35448}" dt="2021-03-30T06:25:05.001" v="104" actId="478"/>
          <ac:picMkLst>
            <pc:docMk/>
            <pc:sldMk cId="872507685" sldId="282"/>
            <ac:picMk id="15" creationId="{422BB7BD-E443-4BD4-A4D2-72DFAFBBA62B}"/>
          </ac:picMkLst>
        </pc:picChg>
        <pc:picChg chg="add mod">
          <ac:chgData name="J M" userId="e5d1fb3b9da8f944" providerId="LiveId" clId="{16224D5A-B6E7-4ECF-836A-C9D0CCC35448}" dt="2021-03-31T03:25:28.959" v="2582" actId="14100"/>
          <ac:picMkLst>
            <pc:docMk/>
            <pc:sldMk cId="872507685" sldId="282"/>
            <ac:picMk id="17" creationId="{1A843099-9059-4C27-82CD-0642FA1F0373}"/>
          </ac:picMkLst>
        </pc:picChg>
        <pc:cxnChg chg="add mod">
          <ac:chgData name="J M" userId="e5d1fb3b9da8f944" providerId="LiveId" clId="{16224D5A-B6E7-4ECF-836A-C9D0CCC35448}" dt="2021-03-31T00:19:35.058" v="2064" actId="208"/>
          <ac:cxnSpMkLst>
            <pc:docMk/>
            <pc:sldMk cId="872507685" sldId="282"/>
            <ac:cxnSpMk id="22" creationId="{9869DA95-1EBE-40F3-A1D1-AA678DC1F7E8}"/>
          </ac:cxnSpMkLst>
        </pc:cxnChg>
      </pc:sldChg>
      <pc:sldChg chg="addSp delSp modSp new mod">
        <pc:chgData name="J M" userId="e5d1fb3b9da8f944" providerId="LiveId" clId="{16224D5A-B6E7-4ECF-836A-C9D0CCC35448}" dt="2021-04-02T01:00:10.279" v="3542" actId="12"/>
        <pc:sldMkLst>
          <pc:docMk/>
          <pc:sldMk cId="2343099161" sldId="283"/>
        </pc:sldMkLst>
        <pc:spChg chg="mod">
          <ac:chgData name="J M" userId="e5d1fb3b9da8f944" providerId="LiveId" clId="{16224D5A-B6E7-4ECF-836A-C9D0CCC35448}" dt="2021-03-31T04:57:57.545" v="3361" actId="255"/>
          <ac:spMkLst>
            <pc:docMk/>
            <pc:sldMk cId="2343099161" sldId="283"/>
            <ac:spMk id="2" creationId="{A3B42A45-9A34-4894-8029-D0C5AEF4F63E}"/>
          </ac:spMkLst>
        </pc:spChg>
        <pc:spChg chg="del">
          <ac:chgData name="J M" userId="e5d1fb3b9da8f944" providerId="LiveId" clId="{16224D5A-B6E7-4ECF-836A-C9D0CCC35448}" dt="2021-03-30T21:51:55.604" v="1122" actId="478"/>
          <ac:spMkLst>
            <pc:docMk/>
            <pc:sldMk cId="2343099161" sldId="283"/>
            <ac:spMk id="3" creationId="{5474FCD8-4100-4CB3-8204-02A83F3A8B7F}"/>
          </ac:spMkLst>
        </pc:spChg>
        <pc:spChg chg="del">
          <ac:chgData name="J M" userId="e5d1fb3b9da8f944" providerId="LiveId" clId="{16224D5A-B6E7-4ECF-836A-C9D0CCC35448}" dt="2021-03-31T00:30:14.462" v="2113" actId="478"/>
          <ac:spMkLst>
            <pc:docMk/>
            <pc:sldMk cId="2343099161" sldId="283"/>
            <ac:spMk id="4" creationId="{2E4A908D-54B0-4165-BFE1-ECD2D5F5B3D9}"/>
          </ac:spMkLst>
        </pc:spChg>
        <pc:spChg chg="del">
          <ac:chgData name="J M" userId="e5d1fb3b9da8f944" providerId="LiveId" clId="{16224D5A-B6E7-4ECF-836A-C9D0CCC35448}" dt="2021-03-30T21:51:57.225" v="1123" actId="478"/>
          <ac:spMkLst>
            <pc:docMk/>
            <pc:sldMk cId="2343099161" sldId="283"/>
            <ac:spMk id="5" creationId="{A399986E-33D5-4474-924F-CACD2DDB4FF0}"/>
          </ac:spMkLst>
        </pc:spChg>
        <pc:spChg chg="add mod ord">
          <ac:chgData name="J M" userId="e5d1fb3b9da8f944" providerId="LiveId" clId="{16224D5A-B6E7-4ECF-836A-C9D0CCC35448}" dt="2021-03-31T01:00:48.810" v="2241" actId="14100"/>
          <ac:spMkLst>
            <pc:docMk/>
            <pc:sldMk cId="2343099161" sldId="283"/>
            <ac:spMk id="10" creationId="{010BD525-2BE5-4B2F-A4DF-BE9F8E839D2F}"/>
          </ac:spMkLst>
        </pc:spChg>
        <pc:spChg chg="add mod ord">
          <ac:chgData name="J M" userId="e5d1fb3b9da8f944" providerId="LiveId" clId="{16224D5A-B6E7-4ECF-836A-C9D0CCC35448}" dt="2021-03-31T00:56:05.852" v="2185" actId="14100"/>
          <ac:spMkLst>
            <pc:docMk/>
            <pc:sldMk cId="2343099161" sldId="283"/>
            <ac:spMk id="16" creationId="{DFED01F6-6D58-4CE9-9A0A-109423E84D79}"/>
          </ac:spMkLst>
        </pc:spChg>
        <pc:spChg chg="add mod">
          <ac:chgData name="J M" userId="e5d1fb3b9da8f944" providerId="LiveId" clId="{16224D5A-B6E7-4ECF-836A-C9D0CCC35448}" dt="2021-04-02T01:00:10.279" v="3542" actId="12"/>
          <ac:spMkLst>
            <pc:docMk/>
            <pc:sldMk cId="2343099161" sldId="283"/>
            <ac:spMk id="17" creationId="{7A5BA5D3-1458-4E60-80A3-6FE732768645}"/>
          </ac:spMkLst>
        </pc:spChg>
        <pc:picChg chg="add mod">
          <ac:chgData name="J M" userId="e5d1fb3b9da8f944" providerId="LiveId" clId="{16224D5A-B6E7-4ECF-836A-C9D0CCC35448}" dt="2021-03-31T00:56:17.679" v="2187" actId="14100"/>
          <ac:picMkLst>
            <pc:docMk/>
            <pc:sldMk cId="2343099161" sldId="283"/>
            <ac:picMk id="7" creationId="{5FBAD8BF-D58E-42CE-BDF5-28B0D78E8601}"/>
          </ac:picMkLst>
        </pc:picChg>
        <pc:picChg chg="add del mod">
          <ac:chgData name="J M" userId="e5d1fb3b9da8f944" providerId="LiveId" clId="{16224D5A-B6E7-4ECF-836A-C9D0CCC35448}" dt="2021-03-31T00:34:17.258" v="2138" actId="21"/>
          <ac:picMkLst>
            <pc:docMk/>
            <pc:sldMk cId="2343099161" sldId="283"/>
            <ac:picMk id="8" creationId="{9043B624-6022-466D-B09B-AA62D19FBDDF}"/>
          </ac:picMkLst>
        </pc:picChg>
        <pc:picChg chg="add del mod">
          <ac:chgData name="J M" userId="e5d1fb3b9da8f944" providerId="LiveId" clId="{16224D5A-B6E7-4ECF-836A-C9D0CCC35448}" dt="2021-03-31T00:48:11.470" v="2151" actId="478"/>
          <ac:picMkLst>
            <pc:docMk/>
            <pc:sldMk cId="2343099161" sldId="283"/>
            <ac:picMk id="9" creationId="{71F98761-B0A3-437C-956F-F6780FA7B08D}"/>
          </ac:picMkLst>
        </pc:picChg>
        <pc:picChg chg="add del mod">
          <ac:chgData name="J M" userId="e5d1fb3b9da8f944" providerId="LiveId" clId="{16224D5A-B6E7-4ECF-836A-C9D0CCC35448}" dt="2021-03-31T00:35:27.141" v="2143" actId="478"/>
          <ac:picMkLst>
            <pc:docMk/>
            <pc:sldMk cId="2343099161" sldId="283"/>
            <ac:picMk id="11" creationId="{14FF89F7-EE25-46F4-B693-92B4574E000B}"/>
          </ac:picMkLst>
        </pc:picChg>
        <pc:picChg chg="add mod">
          <ac:chgData name="J M" userId="e5d1fb3b9da8f944" providerId="LiveId" clId="{16224D5A-B6E7-4ECF-836A-C9D0CCC35448}" dt="2021-03-31T00:59:48.644" v="2233" actId="14100"/>
          <ac:picMkLst>
            <pc:docMk/>
            <pc:sldMk cId="2343099161" sldId="283"/>
            <ac:picMk id="13" creationId="{2CB791A0-354E-4228-A255-A4B98FA5BF8F}"/>
          </ac:picMkLst>
        </pc:picChg>
        <pc:picChg chg="add mod">
          <ac:chgData name="J M" userId="e5d1fb3b9da8f944" providerId="LiveId" clId="{16224D5A-B6E7-4ECF-836A-C9D0CCC35448}" dt="2021-03-31T00:59:37.518" v="2231" actId="14100"/>
          <ac:picMkLst>
            <pc:docMk/>
            <pc:sldMk cId="2343099161" sldId="283"/>
            <ac:picMk id="15" creationId="{7B25BD9F-285C-4D4E-AB5A-3792E69F3B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ckstation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Capstone Engagement</a:t>
            </a:r>
            <a:endParaRPr sz="31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Exploitation</a:t>
            </a: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Roboto Medium" panose="020B060402020202020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Brute Force - Password</a:t>
            </a:r>
            <a:endParaRPr dirty="0">
              <a:latin typeface="Calibri" panose="020F0502020204030204" pitchFamily="34" charset="0"/>
              <a:ea typeface="Roboto Medium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112" name="Google Shape;1112;p62"/>
          <p:cNvSpPr/>
          <p:nvPr/>
        </p:nvSpPr>
        <p:spPr>
          <a:xfrm flipH="1">
            <a:off x="309923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309923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40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Hydra brute force dictionary attack.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  <a:hlinkClick r:id="rId3"/>
              </a:rPr>
              <a:t>https://Crackstation.net</a:t>
            </a:r>
            <a:r>
              <a:rPr lang="en-US" sz="12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to crack user Ryan’s hashed password.</a:t>
            </a:r>
            <a:endParaRPr sz="1200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121413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2778884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2967394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2967394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40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Achievements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Password for user Ashton was cracked via dictionary attack in Hydra.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Accessed the /secret_folder/ directory with cracked credentials.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Access info for /webdav/ directory was found.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Hash for Ryan’s password was found and cracked, allowing access to /webdav.</a:t>
            </a:r>
            <a:endParaRPr sz="1100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5512553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83A00F-4818-439E-895F-B3907F6D6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584016" y="1480575"/>
            <a:ext cx="3271095" cy="223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A0170-188C-46AA-9F07-5DAA31FE3E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95"/>
          <a:stretch/>
        </p:blipFill>
        <p:spPr>
          <a:xfrm>
            <a:off x="5591308" y="1792613"/>
            <a:ext cx="3271095" cy="2766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FC75EA-64F8-486B-8151-3034968EE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308" y="3276109"/>
            <a:ext cx="3271095" cy="1371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15EA5-2481-462A-9EB7-C93C1AEF092A}"/>
              </a:ext>
            </a:extLst>
          </p:cNvPr>
          <p:cNvSpPr/>
          <p:nvPr/>
        </p:nvSpPr>
        <p:spPr>
          <a:xfrm>
            <a:off x="7667529" y="3679031"/>
            <a:ext cx="912116" cy="2428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F734E-F5AA-4921-9E38-E868CF85FAF6}"/>
              </a:ext>
            </a:extLst>
          </p:cNvPr>
          <p:cNvSpPr txBox="1"/>
          <p:nvPr/>
        </p:nvSpPr>
        <p:spPr>
          <a:xfrm>
            <a:off x="7667528" y="3646586"/>
            <a:ext cx="1390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linux4u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A06887E-4678-47A3-8A22-67450524487B}"/>
              </a:ext>
            </a:extLst>
          </p:cNvPr>
          <p:cNvSpPr/>
          <p:nvPr/>
        </p:nvSpPr>
        <p:spPr>
          <a:xfrm>
            <a:off x="7363461" y="3784984"/>
            <a:ext cx="257175" cy="1071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Roboto Medium" panose="020B0604020202020204" charset="0"/>
                <a:cs typeface="Calibri" panose="020F0502020204030204" pitchFamily="34" charset="0"/>
              </a:rPr>
              <a:t>Exploitation: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Remote Code Execution</a:t>
            </a:r>
            <a:endParaRPr dirty="0">
              <a:latin typeface="Calibri" panose="020F0502020204030204" pitchFamily="34" charset="0"/>
              <a:ea typeface="Roboto Medium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37489"/>
            <a:ext cx="2428500" cy="3148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40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Tools &amp; Processes</a:t>
            </a:r>
            <a:endParaRPr lang="en" sz="8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150" dirty="0">
                <a:latin typeface="Calibri" panose="020F0502020204030204" pitchFamily="34" charset="0"/>
                <a:cs typeface="Calibri" panose="020F0502020204030204" pitchFamily="34" charset="0"/>
              </a:rPr>
              <a:t>Created msfvenom payload: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1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150" dirty="0">
                <a:latin typeface="Calibri" panose="020F0502020204030204" pitchFamily="34" charset="0"/>
                <a:cs typeface="Calibri" panose="020F0502020204030204" pitchFamily="34" charset="0"/>
              </a:rPr>
              <a:t>    php/meterpreter/reverse_tcp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1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150" dirty="0">
                <a:latin typeface="Calibri" panose="020F0502020204030204" pitchFamily="34" charset="0"/>
                <a:cs typeface="Calibri" panose="020F0502020204030204" pitchFamily="34" charset="0"/>
              </a:rPr>
              <a:t>Uploaded shell exploit to target.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1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150" dirty="0">
                <a:latin typeface="Calibri" panose="020F0502020204030204" pitchFamily="34" charset="0"/>
                <a:cs typeface="Calibri" panose="020F0502020204030204" pitchFamily="34" charset="0"/>
              </a:rPr>
              <a:t>Established remote listener via msfconsole on port 4444 and ran exploit.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1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1150" dirty="0">
                <a:latin typeface="Calibri" panose="020F0502020204030204" pitchFamily="34" charset="0"/>
                <a:cs typeface="Calibri" panose="020F0502020204030204" pitchFamily="34" charset="0"/>
              </a:rPr>
              <a:t>Executed reverse shell backdoor on Capstone Apache server.</a:t>
            </a:r>
            <a:endParaRPr sz="1150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56185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5632" y="1437489"/>
            <a:ext cx="256185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40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Achievements</a:t>
            </a:r>
            <a:endParaRPr lang="en" sz="8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Opened a remote backdoor shell to the Capstone Apache server and gained access to the root directory on the Capstone server (192.168.1.105).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Found hidden flag.txt file.</a:t>
            </a:r>
            <a:endParaRPr sz="1200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15345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0339" y="1437489"/>
            <a:ext cx="2428500" cy="315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40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Proof of Exploit</a:t>
            </a:r>
            <a:endParaRPr lang="en" sz="800" b="1" dirty="0"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8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meterpreter</a:t>
            </a:r>
            <a:r>
              <a:rPr lang="en-US" sz="11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&gt; shell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find / -iname flag.txt 2&gt;/dev/null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results: /flag.txt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cd /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cat flag.txt 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C00000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b1ng0w@5h1sn@m0</a:t>
            </a:r>
            <a:endParaRPr lang="en" sz="1100" b="1" dirty="0">
              <a:solidFill>
                <a:srgbClr val="C00000"/>
              </a:solidFill>
              <a:latin typeface="Cascadia Mono SemiLight" panose="020B0609020000020004" pitchFamily="49" charset="0"/>
              <a:ea typeface="Roboto"/>
              <a:cs typeface="Cascadia Mono SemiLight" panose="020B0609020000020004" pitchFamily="49" charset="0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12F2-5549-4CDF-A976-5F851524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Roboto Medium" panose="020B0604020202020204" charset="0"/>
                <a:cs typeface="Calibri" panose="020F0502020204030204" pitchFamily="34" charset="0"/>
              </a:rPr>
              <a:t>Exploitation: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Remote Code Execution (Cont.)</a:t>
            </a:r>
          </a:p>
        </p:txBody>
      </p:sp>
      <p:sp>
        <p:nvSpPr>
          <p:cNvPr id="6" name="Google Shape;1057;p57">
            <a:extLst>
              <a:ext uri="{FF2B5EF4-FFF2-40B4-BE49-F238E27FC236}">
                <a16:creationId xmlns:a16="http://schemas.microsoft.com/office/drawing/2014/main" id="{60EB02AC-A1BA-46E5-82D5-4C84C37F57A8}"/>
              </a:ext>
            </a:extLst>
          </p:cNvPr>
          <p:cNvSpPr txBox="1">
            <a:spLocks/>
          </p:cNvSpPr>
          <p:nvPr/>
        </p:nvSpPr>
        <p:spPr>
          <a:xfrm>
            <a:off x="273600" y="910475"/>
            <a:ext cx="8598938" cy="3784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pPr>
              <a:spcBef>
                <a:spcPts val="800"/>
              </a:spcBef>
            </a:pPr>
            <a:endParaRPr lang="en-US" dirty="0"/>
          </a:p>
          <a:p>
            <a:pPr>
              <a:spcBef>
                <a:spcPts val="800"/>
              </a:spcBef>
            </a:pPr>
            <a:endParaRPr lang="en-US" dirty="0"/>
          </a:p>
          <a:p>
            <a:pPr>
              <a:spcBef>
                <a:spcPts val="800"/>
              </a:spcBef>
            </a:pPr>
            <a:endParaRPr lang="en-US" dirty="0"/>
          </a:p>
          <a:p>
            <a:pPr>
              <a:spcBef>
                <a:spcPts val="800"/>
              </a:spcBef>
              <a:buClr>
                <a:schemeClr val="dk1"/>
              </a:buClr>
              <a:buSzPts val="1100"/>
            </a:pPr>
            <a:endParaRPr lang="en-US" dirty="0"/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A516E3-E982-47D6-9E61-3A4919D7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4" y="976089"/>
            <a:ext cx="7075553" cy="76061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FAB13D-DF8C-44A3-A4E5-0D258A093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6"/>
          <a:stretch/>
        </p:blipFill>
        <p:spPr bwMode="auto">
          <a:xfrm>
            <a:off x="360605" y="1802321"/>
            <a:ext cx="2593753" cy="22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309D8-4BB0-4692-9C11-5CB044C17B69}"/>
              </a:ext>
            </a:extLst>
          </p:cNvPr>
          <p:cNvPicPr/>
          <p:nvPr/>
        </p:nvPicPr>
        <p:blipFill rotWithShape="1">
          <a:blip r:embed="rId4"/>
          <a:srcRect r="17065"/>
          <a:stretch/>
        </p:blipFill>
        <p:spPr>
          <a:xfrm>
            <a:off x="3045641" y="1802321"/>
            <a:ext cx="4392656" cy="2201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425C1-EB87-45F6-BA0E-03F9B4AE3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580" y="976088"/>
            <a:ext cx="1251675" cy="1378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78C3C8-DE27-4524-8929-A4C2852E4A7C}"/>
              </a:ext>
            </a:extLst>
          </p:cNvPr>
          <p:cNvPicPr/>
          <p:nvPr/>
        </p:nvPicPr>
        <p:blipFill rotWithShape="1">
          <a:blip r:embed="rId6"/>
          <a:srcRect t="1" r="84906" b="1570"/>
          <a:stretch/>
        </p:blipFill>
        <p:spPr>
          <a:xfrm>
            <a:off x="7527441" y="4090397"/>
            <a:ext cx="1251675" cy="3621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90037-F93E-4407-9A25-CD38C717A965}"/>
              </a:ext>
            </a:extLst>
          </p:cNvPr>
          <p:cNvSpPr txBox="1"/>
          <p:nvPr/>
        </p:nvSpPr>
        <p:spPr>
          <a:xfrm>
            <a:off x="7127527" y="1403671"/>
            <a:ext cx="4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4DD17-8A82-46D0-A22D-C15693DFD913}"/>
              </a:ext>
            </a:extLst>
          </p:cNvPr>
          <p:cNvSpPr txBox="1"/>
          <p:nvPr/>
        </p:nvSpPr>
        <p:spPr>
          <a:xfrm>
            <a:off x="2643588" y="3633816"/>
            <a:ext cx="4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19431-5045-4914-BFA4-84A8893578AE}"/>
              </a:ext>
            </a:extLst>
          </p:cNvPr>
          <p:cNvSpPr txBox="1"/>
          <p:nvPr/>
        </p:nvSpPr>
        <p:spPr>
          <a:xfrm>
            <a:off x="7127831" y="3635529"/>
            <a:ext cx="4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90C2D-4102-4469-9A36-906349770DDF}"/>
              </a:ext>
            </a:extLst>
          </p:cNvPr>
          <p:cNvSpPr txBox="1"/>
          <p:nvPr/>
        </p:nvSpPr>
        <p:spPr>
          <a:xfrm>
            <a:off x="8462415" y="930754"/>
            <a:ext cx="45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EDC58-DB27-4AFA-BA9D-30725BCDD4B8}"/>
              </a:ext>
            </a:extLst>
          </p:cNvPr>
          <p:cNvSpPr txBox="1"/>
          <p:nvPr/>
        </p:nvSpPr>
        <p:spPr>
          <a:xfrm>
            <a:off x="7389072" y="2420664"/>
            <a:ext cx="13931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Georgia" panose="02040502050405020303" pitchFamily="18" charset="0"/>
                <a:cs typeface="Calibri" panose="020F0502020204030204" pitchFamily="34" charset="0"/>
              </a:rPr>
              <a:t>R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  <a:cs typeface="Calibri" panose="020F0502020204030204" pitchFamily="34" charset="0"/>
              </a:rPr>
              <a:t>everse shelled into the system </a:t>
            </a:r>
            <a:r>
              <a:rPr lang="en-US" dirty="0">
                <a:latin typeface="Calibri" panose="020F0502020204030204" pitchFamily="34" charset="0"/>
                <a:ea typeface="Georgia" panose="02040502050405020303" pitchFamily="18" charset="0"/>
                <a:cs typeface="Calibri" panose="020F0502020204030204" pitchFamily="34" charset="0"/>
              </a:rPr>
              <a:t>&amp;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  <a:cs typeface="Calibri" panose="020F0502020204030204" pitchFamily="34" charset="0"/>
              </a:rPr>
              <a:t> revealed the file contents of flag.txt: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06FFC-F2EA-40FF-8A82-E78487F6E829}"/>
              </a:ext>
            </a:extLst>
          </p:cNvPr>
          <p:cNvSpPr txBox="1"/>
          <p:nvPr/>
        </p:nvSpPr>
        <p:spPr>
          <a:xfrm>
            <a:off x="500063" y="4090397"/>
            <a:ext cx="677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Georgia" panose="02040502050405020303" pitchFamily="18" charset="0"/>
                <a:cs typeface="Calibri" panose="020F0502020204030204" pitchFamily="34" charset="0"/>
              </a:rPr>
              <a:t>C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  <a:cs typeface="Calibri" panose="020F0502020204030204" pitchFamily="34" charset="0"/>
              </a:rPr>
              <a:t>reated payload file ‘shell.php’ which is the reverse shell payload, a plain php script that is configured according to the LHOST and LPORT parameters.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F6946E-87C2-4117-9B18-A0914E9F102A}"/>
              </a:ext>
            </a:extLst>
          </p:cNvPr>
          <p:cNvSpPr/>
          <p:nvPr/>
        </p:nvSpPr>
        <p:spPr>
          <a:xfrm>
            <a:off x="7527440" y="4086714"/>
            <a:ext cx="1251675" cy="3658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87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Blue Team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rPr>
              <a:t>Log Analysis and </a:t>
            </a:r>
            <a:br>
              <a:rPr lang="en" sz="34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rPr>
            </a:br>
            <a:r>
              <a:rPr lang="en" sz="34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rPr>
              <a:t>Attack Characterization</a:t>
            </a:r>
            <a:endParaRPr sz="3400" dirty="0">
              <a:latin typeface="Calibri" panose="020F0502020204030204" pitchFamily="34" charset="0"/>
              <a:ea typeface="Roboto Light"/>
              <a:cs typeface="Calibri" panose="020F0502020204030204" pitchFamily="34" charset="0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13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80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Analysis: Identifying the Port Scan</a:t>
            </a:r>
            <a:endParaRPr sz="2000" dirty="0"/>
          </a:p>
        </p:txBody>
      </p:sp>
      <p:sp>
        <p:nvSpPr>
          <p:cNvPr id="1162" name="Google Shape;1162;p65"/>
          <p:cNvSpPr/>
          <p:nvPr/>
        </p:nvSpPr>
        <p:spPr>
          <a:xfrm>
            <a:off x="275708" y="672970"/>
            <a:ext cx="8592581" cy="3482606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213852" y="4222634"/>
            <a:ext cx="4603570" cy="14417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The port scan performed by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192.168.1.90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began @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18:46:50.000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The sudden spike in network traffic and requests is indicative of a port scan against the network.</a:t>
            </a:r>
          </a:p>
        </p:txBody>
      </p:sp>
      <p:sp>
        <p:nvSpPr>
          <p:cNvPr id="14" name="Google Shape;1163;p65">
            <a:extLst>
              <a:ext uri="{FF2B5EF4-FFF2-40B4-BE49-F238E27FC236}">
                <a16:creationId xmlns:a16="http://schemas.microsoft.com/office/drawing/2014/main" id="{81ACD10D-0694-469A-AA22-E084988765D2}"/>
              </a:ext>
            </a:extLst>
          </p:cNvPr>
          <p:cNvSpPr txBox="1">
            <a:spLocks/>
          </p:cNvSpPr>
          <p:nvPr/>
        </p:nvSpPr>
        <p:spPr>
          <a:xfrm>
            <a:off x="4817422" y="4222633"/>
            <a:ext cx="4299156" cy="144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23850" indent="-171450">
              <a:buSzPts val="1200"/>
              <a:buFont typeface="Courier New" panose="02070309020205020404" pitchFamily="49" charset="0"/>
              <a:buChar char="o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erformed multiple port scans, for a total </a:t>
            </a: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 28,468 hits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23850" indent="-171450">
              <a:buSzPts val="1200"/>
              <a:buFont typeface="Courier New" panose="02070309020205020404" pitchFamily="49" charset="0"/>
              <a:buChar char="o"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3850" indent="-171450">
              <a:buSzPts val="1200"/>
              <a:buFont typeface="Courier New" panose="02070309020205020404" pitchFamily="49" charset="0"/>
              <a:buChar char="o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The source of the increased network traffic is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IP 192.168.1.90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16839-F6C9-4659-A4FC-6CF17D82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5" y="725424"/>
            <a:ext cx="6079101" cy="220984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02FAF9-D5EC-4C1B-88F1-1E1A06F7D23F}"/>
              </a:ext>
            </a:extLst>
          </p:cNvPr>
          <p:cNvCxnSpPr>
            <a:cxnSpLocks/>
          </p:cNvCxnSpPr>
          <p:nvPr/>
        </p:nvCxnSpPr>
        <p:spPr>
          <a:xfrm flipV="1">
            <a:off x="3057829" y="1586321"/>
            <a:ext cx="114300" cy="150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1C2A82-7E69-4552-9F6C-C67DCD42A258}"/>
              </a:ext>
            </a:extLst>
          </p:cNvPr>
          <p:cNvCxnSpPr>
            <a:cxnSpLocks/>
          </p:cNvCxnSpPr>
          <p:nvPr/>
        </p:nvCxnSpPr>
        <p:spPr>
          <a:xfrm>
            <a:off x="3168319" y="1588226"/>
            <a:ext cx="100965" cy="742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76E465-47E1-42D8-94F0-6A940EBED4C6}"/>
              </a:ext>
            </a:extLst>
          </p:cNvPr>
          <p:cNvCxnSpPr>
            <a:cxnSpLocks/>
          </p:cNvCxnSpPr>
          <p:nvPr/>
        </p:nvCxnSpPr>
        <p:spPr>
          <a:xfrm flipV="1">
            <a:off x="3265474" y="1309624"/>
            <a:ext cx="244806" cy="3519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47619AA-580A-4236-8BDB-6FE27FE57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964" y="737760"/>
            <a:ext cx="2383032" cy="21975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1FE109-8AC2-4A6A-9EC6-0CCCA7A7E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05" y="3002330"/>
            <a:ext cx="6079101" cy="10738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62F7DB-5AC4-4BCA-85F2-7661292767C6}"/>
              </a:ext>
            </a:extLst>
          </p:cNvPr>
          <p:cNvSpPr txBox="1"/>
          <p:nvPr/>
        </p:nvSpPr>
        <p:spPr>
          <a:xfrm>
            <a:off x="6433816" y="3169925"/>
            <a:ext cx="2417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port requests at the same time indicate port scanning activity.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CA8191-59AB-4579-842F-DDBD911D3222}"/>
              </a:ext>
            </a:extLst>
          </p:cNvPr>
          <p:cNvSpPr/>
          <p:nvPr/>
        </p:nvSpPr>
        <p:spPr>
          <a:xfrm>
            <a:off x="889000" y="3144520"/>
            <a:ext cx="411480" cy="90678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03E83D-48F6-4DB1-B9F9-F0E89AF157B8}"/>
              </a:ext>
            </a:extLst>
          </p:cNvPr>
          <p:cNvSpPr/>
          <p:nvPr/>
        </p:nvSpPr>
        <p:spPr>
          <a:xfrm>
            <a:off x="7376160" y="1067316"/>
            <a:ext cx="670560" cy="1031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8D4B-3405-45AD-B179-4DB4C07C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Analysis: Finding the Request for the Hidden Directory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162;p65">
            <a:extLst>
              <a:ext uri="{FF2B5EF4-FFF2-40B4-BE49-F238E27FC236}">
                <a16:creationId xmlns:a16="http://schemas.microsoft.com/office/drawing/2014/main" id="{E87104CD-ABAD-4A2B-9088-409B7E6851AC}"/>
              </a:ext>
            </a:extLst>
          </p:cNvPr>
          <p:cNvSpPr/>
          <p:nvPr/>
        </p:nvSpPr>
        <p:spPr>
          <a:xfrm>
            <a:off x="213852" y="776870"/>
            <a:ext cx="6051217" cy="3252206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9E69A-3BEC-41F1-A10F-7CF87639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8" y="1566040"/>
            <a:ext cx="5877283" cy="611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72C67-720F-4102-898C-C79D0A78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8" y="890760"/>
            <a:ext cx="5877284" cy="561391"/>
          </a:xfrm>
          <a:prstGeom prst="rect">
            <a:avLst/>
          </a:prstGeom>
        </p:spPr>
      </p:pic>
      <p:sp>
        <p:nvSpPr>
          <p:cNvPr id="11" name="Google Shape;1173;p66">
            <a:extLst>
              <a:ext uri="{FF2B5EF4-FFF2-40B4-BE49-F238E27FC236}">
                <a16:creationId xmlns:a16="http://schemas.microsoft.com/office/drawing/2014/main" id="{CF703FAA-725A-42C3-9B5B-9D9B0BD3F3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45722" y="2883037"/>
            <a:ext cx="2665079" cy="20681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connect_to_corp_server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directory was requested, but was only accessed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times.</a:t>
            </a: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This page contains instructions for connecting to the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/webdav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directory.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5F45FD-8618-4950-B9D7-F9E47A2CE17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9859" y="2290923"/>
            <a:ext cx="5877283" cy="1624682"/>
          </a:xfrm>
          <a:prstGeom prst="rect">
            <a:avLst/>
          </a:prstGeom>
        </p:spPr>
      </p:pic>
      <p:sp>
        <p:nvSpPr>
          <p:cNvPr id="13" name="Google Shape;1162;p65">
            <a:extLst>
              <a:ext uri="{FF2B5EF4-FFF2-40B4-BE49-F238E27FC236}">
                <a16:creationId xmlns:a16="http://schemas.microsoft.com/office/drawing/2014/main" id="{45B6291A-DACF-44EF-82D3-1F3FBCFBC31E}"/>
              </a:ext>
            </a:extLst>
          </p:cNvPr>
          <p:cNvSpPr/>
          <p:nvPr/>
        </p:nvSpPr>
        <p:spPr>
          <a:xfrm>
            <a:off x="6263148" y="784014"/>
            <a:ext cx="2667000" cy="1980617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173;p66">
            <a:extLst>
              <a:ext uri="{FF2B5EF4-FFF2-40B4-BE49-F238E27FC236}">
                <a16:creationId xmlns:a16="http://schemas.microsoft.com/office/drawing/2014/main" id="{59C13BBB-85CE-40CC-8783-146F51EEBB9A}"/>
              </a:ext>
            </a:extLst>
          </p:cNvPr>
          <p:cNvSpPr txBox="1">
            <a:spLocks/>
          </p:cNvSpPr>
          <p:nvPr/>
        </p:nvSpPr>
        <p:spPr>
          <a:xfrm>
            <a:off x="44297" y="3893281"/>
            <a:ext cx="6265527" cy="112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23850" indent="-171450">
              <a:buSzPts val="1200"/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323850" indent="-171450">
              <a:buSzPts val="1200"/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request for the hidden directory occurred on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March 25, 2021 @ 17:58:24.942 </a:t>
            </a:r>
          </a:p>
          <a:p>
            <a:pPr marL="152400">
              <a:buSzPts val="1200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3850" indent="-171450">
              <a:buSzPts val="1200"/>
              <a:buFont typeface="Courier New" panose="02070309020205020404" pitchFamily="49" charset="0"/>
              <a:buChar char="o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were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16,439 requests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made. Most requests originated from the brute force attack performed.</a:t>
            </a:r>
          </a:p>
          <a:p>
            <a:pPr marL="152400">
              <a:buSzPts val="1200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843099-9059-4C27-82CD-0642FA1F0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88" y="877824"/>
            <a:ext cx="2580994" cy="179393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44F9BE-CA5A-48ED-A724-9D2917C688EE}"/>
              </a:ext>
            </a:extLst>
          </p:cNvPr>
          <p:cNvSpPr/>
          <p:nvPr/>
        </p:nvSpPr>
        <p:spPr>
          <a:xfrm>
            <a:off x="6262188" y="2457450"/>
            <a:ext cx="2580994" cy="214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F5FED39-D592-403C-9A6B-250E29A98ABF}"/>
              </a:ext>
            </a:extLst>
          </p:cNvPr>
          <p:cNvSpPr/>
          <p:nvPr/>
        </p:nvSpPr>
        <p:spPr>
          <a:xfrm rot="10800000">
            <a:off x="4693923" y="3274025"/>
            <a:ext cx="1571625" cy="39292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69DA95-1EBE-40F3-A1D1-AA678DC1F7E8}"/>
              </a:ext>
            </a:extLst>
          </p:cNvPr>
          <p:cNvCxnSpPr>
            <a:cxnSpLocks/>
          </p:cNvCxnSpPr>
          <p:nvPr/>
        </p:nvCxnSpPr>
        <p:spPr>
          <a:xfrm>
            <a:off x="6256092" y="2571751"/>
            <a:ext cx="0" cy="99298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50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82;p67">
            <a:extLst>
              <a:ext uri="{FF2B5EF4-FFF2-40B4-BE49-F238E27FC236}">
                <a16:creationId xmlns:a16="http://schemas.microsoft.com/office/drawing/2014/main" id="{DFED01F6-6D58-4CE9-9A0A-109423E84D79}"/>
              </a:ext>
            </a:extLst>
          </p:cNvPr>
          <p:cNvSpPr/>
          <p:nvPr/>
        </p:nvSpPr>
        <p:spPr>
          <a:xfrm>
            <a:off x="271464" y="3121284"/>
            <a:ext cx="4636036" cy="174361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182;p67">
            <a:extLst>
              <a:ext uri="{FF2B5EF4-FFF2-40B4-BE49-F238E27FC236}">
                <a16:creationId xmlns:a16="http://schemas.microsoft.com/office/drawing/2014/main" id="{010BD525-2BE5-4B2F-A4DF-BE9F8E839D2F}"/>
              </a:ext>
            </a:extLst>
          </p:cNvPr>
          <p:cNvSpPr/>
          <p:nvPr/>
        </p:nvSpPr>
        <p:spPr>
          <a:xfrm>
            <a:off x="271464" y="796749"/>
            <a:ext cx="8604938" cy="2324534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42A45-9A34-4894-8029-D0C5AEF4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Analysis: Uncovering the Brute Force Attack</a:t>
            </a:r>
            <a:b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AD8BF-D58E-42CE-BDF5-28B0D78E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" y="872279"/>
            <a:ext cx="4506277" cy="2173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791A0-354E-4228-A255-A4B98FA5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26" y="872279"/>
            <a:ext cx="3901918" cy="2173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25BD9F-285C-4D4E-AB5A-3792E69F3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6" y="3121283"/>
            <a:ext cx="4506276" cy="1673856"/>
          </a:xfrm>
          <a:prstGeom prst="rect">
            <a:avLst/>
          </a:prstGeom>
        </p:spPr>
      </p:pic>
      <p:sp>
        <p:nvSpPr>
          <p:cNvPr id="17" name="Google Shape;1183;p67">
            <a:extLst>
              <a:ext uri="{FF2B5EF4-FFF2-40B4-BE49-F238E27FC236}">
                <a16:creationId xmlns:a16="http://schemas.microsoft.com/office/drawing/2014/main" id="{7A5BA5D3-1458-4E60-80A3-6FE7327686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54972" y="3196813"/>
            <a:ext cx="4004625" cy="1668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" sz="1200" b="1" dirty="0">
                <a:latin typeface="Calibri" panose="020F0502020204030204" pitchFamily="34" charset="0"/>
                <a:cs typeface="Calibri" panose="020F0502020204030204" pitchFamily="34" charset="0"/>
              </a:rPr>
              <a:t>16,439 requests </a:t>
            </a:r>
            <a:r>
              <a:rPr lang="en" sz="1200" dirty="0">
                <a:latin typeface="Calibri" panose="020F0502020204030204" pitchFamily="34" charset="0"/>
                <a:cs typeface="Calibri" panose="020F0502020204030204" pitchFamily="34" charset="0"/>
              </a:rPr>
              <a:t>were made to the password protected folder: /company_folders/secret_folder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logs contain evidence of a large number of requests for the sensitive data. </a:t>
            </a:r>
            <a:r>
              <a:rPr lang="en" sz="1200" dirty="0">
                <a:latin typeface="Calibri" panose="020F0502020204030204" pitchFamily="34" charset="0"/>
                <a:cs typeface="Calibri" panose="020F0502020204030204" pitchFamily="34" charset="0"/>
              </a:rPr>
              <a:t>Only </a:t>
            </a:r>
            <a:r>
              <a:rPr lang="en" sz="12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" sz="1200" dirty="0">
                <a:latin typeface="Calibri" panose="020F0502020204030204" pitchFamily="34" charset="0"/>
                <a:cs typeface="Calibri" panose="020F0502020204030204" pitchFamily="34" charset="0"/>
              </a:rPr>
              <a:t> requests were successful. </a:t>
            </a: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en" sz="1200" dirty="0">
                <a:latin typeface="Calibri" panose="020F0502020204030204" pitchFamily="34" charset="0"/>
                <a:cs typeface="Calibri" panose="020F0502020204030204" pitchFamily="34" charset="0"/>
              </a:rPr>
              <a:t>This is indicative of a brute force attack.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9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82;p67">
            <a:extLst>
              <a:ext uri="{FF2B5EF4-FFF2-40B4-BE49-F238E27FC236}">
                <a16:creationId xmlns:a16="http://schemas.microsoft.com/office/drawing/2014/main" id="{90A25EE8-6184-4D0C-8AA6-125D5F44C3A5}"/>
              </a:ext>
            </a:extLst>
          </p:cNvPr>
          <p:cNvSpPr/>
          <p:nvPr/>
        </p:nvSpPr>
        <p:spPr>
          <a:xfrm>
            <a:off x="271463" y="653867"/>
            <a:ext cx="8593931" cy="3546658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80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Analysis: Finding the WebDAV Connection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271463" y="4200526"/>
            <a:ext cx="4300537" cy="7000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54 requests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were made to the /webdav/ directory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Request methods breakdown; note “PUT” method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2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" sz="12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72C4E-983E-443F-A544-FF16758C5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628" y="740974"/>
            <a:ext cx="2165038" cy="1186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810F6-7CA4-42C6-A7DB-DA048FB1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15" y="2014853"/>
            <a:ext cx="8429625" cy="209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D32FBE-C1BC-43C3-8734-4C95E2570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15" y="741778"/>
            <a:ext cx="6178861" cy="11867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5D8CE5-ACD4-4E48-981B-D65D1B9433ED}"/>
              </a:ext>
            </a:extLst>
          </p:cNvPr>
          <p:cNvSpPr txBox="1"/>
          <p:nvPr/>
        </p:nvSpPr>
        <p:spPr>
          <a:xfrm>
            <a:off x="4571999" y="4174008"/>
            <a:ext cx="42933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Files requested and frequency shown in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8150" indent="-285750">
              <a:buSzPts val="1200"/>
              <a:buFont typeface="Wingdings" panose="05000000000000000000" pitchFamily="2" charset="2"/>
              <a:buChar char="Ø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Backdoor payload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shell.php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was uploaded on</a:t>
            </a:r>
          </a:p>
          <a:p>
            <a:pPr marL="152400">
              <a:buSzPts val="1200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March 25, 2021 @ 18:32:58.241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3</a:t>
            </a:r>
            <a:r>
              <a:rPr lang="en-US" sz="1200" b="1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" sz="12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3C871-5D9E-4731-80E5-A4C58055E5C1}"/>
              </a:ext>
            </a:extLst>
          </p:cNvPr>
          <p:cNvSpPr txBox="1"/>
          <p:nvPr/>
        </p:nvSpPr>
        <p:spPr>
          <a:xfrm>
            <a:off x="6039553" y="665976"/>
            <a:ext cx="97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5072C7-D8E4-46E5-84D6-32498F53F9B7}"/>
              </a:ext>
            </a:extLst>
          </p:cNvPr>
          <p:cNvSpPr txBox="1"/>
          <p:nvPr/>
        </p:nvSpPr>
        <p:spPr>
          <a:xfrm>
            <a:off x="385762" y="2013735"/>
            <a:ext cx="97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329F4-AA52-4245-A712-329F15A43106}"/>
              </a:ext>
            </a:extLst>
          </p:cNvPr>
          <p:cNvSpPr txBox="1"/>
          <p:nvPr/>
        </p:nvSpPr>
        <p:spPr>
          <a:xfrm>
            <a:off x="7965280" y="667568"/>
            <a:ext cx="97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7755F6-386C-4E75-96E2-7DAB2C6E7BE8}"/>
              </a:ext>
            </a:extLst>
          </p:cNvPr>
          <p:cNvSpPr/>
          <p:nvPr/>
        </p:nvSpPr>
        <p:spPr>
          <a:xfrm>
            <a:off x="353615" y="3912780"/>
            <a:ext cx="8426051" cy="197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Blue Team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rPr>
              <a:t>Proposed Alarms and </a:t>
            </a:r>
            <a:br>
              <a:rPr lang="en" sz="34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rPr>
            </a:br>
            <a:r>
              <a:rPr lang="en" sz="3400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rPr>
              <a:t>Mitigation Strategies</a:t>
            </a:r>
            <a:endParaRPr sz="3400" dirty="0">
              <a:latin typeface="Calibri" panose="020F0502020204030204" pitchFamily="34" charset="0"/>
              <a:ea typeface="Roboto Light"/>
              <a:cs typeface="Calibri" panose="020F0502020204030204" pitchFamily="34" charset="0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Mitigation: Blocking the Port Scan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150018" y="1496963"/>
            <a:ext cx="4316782" cy="341425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Alarm Criteria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Number of ports accessed per source IP per second.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Threshold Criteria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rigger alert to email and log incidents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when &gt; 3 port scans are detected (</a:t>
            </a:r>
            <a:r>
              <a:rPr lang="en-US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≠ ports 80, 443)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the same time from any single IP address.</a:t>
            </a: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rigger alert to email and log incidents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when 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IP address sends &gt; 10 requests per second for more than 5 seconds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209;p70">
            <a:extLst>
              <a:ext uri="{FF2B5EF4-FFF2-40B4-BE49-F238E27FC236}">
                <a16:creationId xmlns:a16="http://schemas.microsoft.com/office/drawing/2014/main" id="{F621D6FA-B7BD-4B1E-902E-F8085D1911B6}"/>
              </a:ext>
            </a:extLst>
          </p:cNvPr>
          <p:cNvSpPr txBox="1">
            <a:spLocks/>
          </p:cNvSpPr>
          <p:nvPr/>
        </p:nvSpPr>
        <p:spPr>
          <a:xfrm>
            <a:off x="4255832" y="1496962"/>
            <a:ext cx="6093619" cy="115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Block/Forward (honeypot) | delay port scans (web server)</a:t>
            </a:r>
          </a:p>
          <a:p>
            <a:endParaRPr lang="en-US" sz="800" b="1" dirty="0">
              <a:solidFill>
                <a:srgbClr val="242729"/>
              </a:solidFill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242729"/>
                </a:solidFill>
                <a:latin typeface="Consolas" panose="020B0609020204030204" pitchFamily="49" charset="0"/>
              </a:rPr>
              <a:t>RULES IPTABLES </a:t>
            </a:r>
            <a:r>
              <a:rPr lang="en-US" sz="800" b="1" i="1" dirty="0">
                <a:solidFill>
                  <a:srgbClr val="242729"/>
                </a:solidFill>
                <a:latin typeface="Consolas" panose="020B0609020204030204" pitchFamily="49" charset="0"/>
              </a:rPr>
              <a:t>(Example)</a:t>
            </a:r>
          </a:p>
          <a:p>
            <a:r>
              <a:rPr lang="en-US" sz="700" dirty="0">
                <a:solidFill>
                  <a:srgbClr val="242729"/>
                </a:solidFill>
                <a:latin typeface="Consolas" panose="020B0609020204030204" pitchFamily="49" charset="0"/>
              </a:rPr>
              <a:t>iptables -N LOGPSCAN </a:t>
            </a:r>
          </a:p>
          <a:p>
            <a:r>
              <a:rPr lang="en-US" sz="700" dirty="0">
                <a:solidFill>
                  <a:srgbClr val="242729"/>
                </a:solidFill>
                <a:latin typeface="Consolas" panose="020B0609020204030204" pitchFamily="49" charset="0"/>
              </a:rPr>
              <a:t>iptables -A LOGPSCAN -p tcp --syn -m limit --limit 2000/hour -j RETURN </a:t>
            </a:r>
          </a:p>
          <a:p>
            <a:r>
              <a:rPr lang="en-US" sz="700" dirty="0">
                <a:solidFill>
                  <a:srgbClr val="242729"/>
                </a:solidFill>
                <a:latin typeface="Consolas" panose="020B0609020204030204" pitchFamily="49" charset="0"/>
              </a:rPr>
              <a:t>iptables -A LOGPSCAN -m limit --limit 200/hour -j LOG --log-prefix "DROPPED Port scan: " </a:t>
            </a:r>
          </a:p>
          <a:p>
            <a:r>
              <a:rPr lang="en-US" sz="700" dirty="0">
                <a:solidFill>
                  <a:srgbClr val="242729"/>
                </a:solidFill>
                <a:latin typeface="Consolas" panose="020B0609020204030204" pitchFamily="49" charset="0"/>
              </a:rPr>
              <a:t>iptables -A LOGPSCAN -j DROP </a:t>
            </a:r>
          </a:p>
          <a:p>
            <a:r>
              <a:rPr lang="en-US" sz="700" dirty="0">
                <a:solidFill>
                  <a:srgbClr val="242729"/>
                </a:solidFill>
                <a:latin typeface="Consolas" panose="020B0609020204030204" pitchFamily="49" charset="0"/>
              </a:rPr>
              <a:t>iptables -A INPUT -p tcp --syn -j LOGPSCAN</a:t>
            </a:r>
          </a:p>
          <a:p>
            <a:endParaRPr lang="en-US" sz="700" dirty="0">
              <a:solidFill>
                <a:srgbClr val="242729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B4C85-B8F3-45E1-996A-A828DACF6B8C}"/>
              </a:ext>
            </a:extLst>
          </p:cNvPr>
          <p:cNvSpPr txBox="1"/>
          <p:nvPr/>
        </p:nvSpPr>
        <p:spPr>
          <a:xfrm>
            <a:off x="4677202" y="2646829"/>
            <a:ext cx="4405838" cy="2169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 ICMP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raffic.  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Whitelist internal IP addresses to detect future unauthorized access.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 block all incoming and outgoing ports except for those needed (80 and 443).</a:t>
            </a: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Implementing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IPTables/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Firewall port block and scan delay is an effective mitigation technique to stop unwanted port scanning. Utilizing an IDS/IPS like Splunk will effectively alert and facilitate rapid response to potential threats.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of Contents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document contains the following sections: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Network Topology</a:t>
            </a: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Red Team</a:t>
            </a:r>
            <a:r>
              <a:rPr lang="en" sz="1800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: Security Assessment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Blue Team</a:t>
            </a:r>
            <a:r>
              <a:rPr lang="en" sz="1800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: Log Analysis and Attack Characterization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Hardening</a:t>
            </a:r>
            <a:r>
              <a:rPr lang="en" sz="1800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: Proposed Alarms and Mitigation Strategies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130628" y="1480457"/>
            <a:ext cx="4336172" cy="3301801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Alarm Criteria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Whitelist internal IP addresses to detect future unauthorized access.</a:t>
            </a: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Set an alert for any external IP addresses attempting connection.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Threshold Criteria</a:t>
            </a:r>
          </a:p>
          <a:p>
            <a:endParaRPr lang="en-US" sz="800" b="1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rigger alert to email and log incidents when unauthorized IP access &gt; 0 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</a:t>
            </a:r>
            <a:r>
              <a:rPr lang="en-US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Alert email and log when &gt; 0 access is detected on “secret_folder” from IPs other than 192.168.1.105 or 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E1E6CC-0AA9-4F3D-AE69-44F256E21F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466800" y="1480457"/>
            <a:ext cx="4884057" cy="3301801"/>
          </a:xfrm>
        </p:spPr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Modify the httpd.conf file on the host to block unwanted access to “secret_folder” from any IP other than those listed: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Open httpd.conf file</a:t>
            </a:r>
          </a:p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nano /etc/httpd/conf/httpd.conf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Locate directory section (/var/www/) &amp; set the following rules: 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&lt;Directory /var/www/company_folders/secret_folder/&gt;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Order allow,deny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  Allow from 192.168.1.1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  Allow from 192.168.1.105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  Deny  from 192.168.1.90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&lt;/Directory&gt;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Disable directory listing in apache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should be encrypted at rest.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146BCA-3CC4-49D2-A36B-4F3B084A6B77}"/>
              </a:ext>
            </a:extLst>
          </p:cNvPr>
          <p:cNvCxnSpPr/>
          <p:nvPr/>
        </p:nvCxnSpPr>
        <p:spPr>
          <a:xfrm>
            <a:off x="3827206" y="4240161"/>
            <a:ext cx="55306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7854CB-298F-4481-8EE8-16A39D00D1CF}"/>
              </a:ext>
            </a:extLst>
          </p:cNvPr>
          <p:cNvCxnSpPr/>
          <p:nvPr/>
        </p:nvCxnSpPr>
        <p:spPr>
          <a:xfrm flipV="1">
            <a:off x="4372898" y="1600200"/>
            <a:ext cx="0" cy="263258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B749D8-750C-40BD-A57B-CABEBFC362FC}"/>
              </a:ext>
            </a:extLst>
          </p:cNvPr>
          <p:cNvCxnSpPr/>
          <p:nvPr/>
        </p:nvCxnSpPr>
        <p:spPr>
          <a:xfrm>
            <a:off x="4372897" y="1607574"/>
            <a:ext cx="47932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7374" y="1541206"/>
            <a:ext cx="4278726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Alert Criteria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of Requests per Second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of Error (200, 401) responses detected per 5 seconds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 Criteria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 alert to email and log incidents when &gt; 100 requests per second for 5 seconds.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 alert to email and log incidents when requests for protected files and folders respond with &gt; 5 Error (401) responses; OR any OK (200) responses occur from external IPs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541206"/>
            <a:ext cx="4596084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02124"/>
                </a:solidFill>
                <a:latin typeface="Roboto" panose="020B0604020202020204" charset="0"/>
              </a:rPr>
              <a:t>The </a:t>
            </a:r>
            <a:r>
              <a:rPr lang="en-US" i="0" dirty="0">
                <a:solidFill>
                  <a:srgbClr val="202124"/>
                </a:solidFill>
                <a:effectLst/>
                <a:latin typeface="Roboto" panose="020B0604020202020204" charset="0"/>
              </a:rPr>
              <a:t>best defense against hackers is a strong password. Always use at least 9 characters. The longer the password, the more difficult it is to attack with a "brute-force“.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i="0" dirty="0">
              <a:solidFill>
                <a:srgbClr val="202124"/>
              </a:solidFill>
              <a:effectLst/>
              <a:latin typeface="Roboto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 a lockout policy, locking out multiple failed login attempts in order to mitigate against brute force attacks.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 multi-factor authentication.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Ask users to answer a security response upon multiple failed logins.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a CAPTCHA to ensure the user is human.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Alert Criteria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of times the /webdav directory is requested/read by unauthorized IPs.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Threshold Criteria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 alert to email and log incidents when 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requests are made for the /webdav directory by unauthorized IPs.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799" y="1602450"/>
            <a:ext cx="4422019" cy="330405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Modify the httpd.conf file on the host to block unwanted access to the /webdav directory from any IP other than those listed:</a:t>
            </a:r>
            <a:r>
              <a:rPr lang="en-US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Open httpd.conf file</a:t>
            </a:r>
          </a:p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</a:t>
            </a:r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nano /etc/httpd/conf/httpd.conf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Locate directory section (/var/www/) &amp; set the following rules: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&lt;Directory /var/www/webdav/&gt;	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   Order </a:t>
            </a:r>
            <a:r>
              <a:rPr lang="en-US" sz="1000" dirty="0" err="1">
                <a:latin typeface="Consolas" panose="020B0609020204030204" pitchFamily="49" charset="0"/>
                <a:cs typeface="Calibri" panose="020F0502020204030204" pitchFamily="34" charset="0"/>
              </a:rPr>
              <a:t>allow,deny</a:t>
            </a:r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   Allow from 192.168.1.1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   Allow from 192.168.1.105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   Deny  from all </a:t>
            </a:r>
          </a:p>
          <a:p>
            <a:r>
              <a:rPr lang="en-US" sz="1000" dirty="0">
                <a:latin typeface="Consolas" panose="020B0609020204030204" pitchFamily="49" charset="0"/>
                <a:cs typeface="Calibri" panose="020F0502020204030204" pitchFamily="34" charset="0"/>
              </a:rPr>
              <a:t>        &lt;/Directory&gt;</a:t>
            </a:r>
          </a:p>
          <a:p>
            <a:endParaRPr lang="en-US" sz="10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onfigure Filebeat on the host to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Monitor access to the /webdav directory.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Identifying Reverse Shell Uploads</a:t>
            </a:r>
            <a:endParaRPr dirty="0"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Alert Criteria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# of POST requests containing form or file data of a disallowed file type, e.g., .php.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 Criteria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Trigger alert to email and log incidents when </a:t>
            </a: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ANY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user uploads a forbidden file type.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799" y="1604700"/>
            <a:ext cx="5308066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marR="0" lvl="0" indent="-171450" fontAlgn="base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Filebeat should be enabled and configured to monitor HTTP methods.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2860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fontAlgn="base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Restrict write permissions on the host.</a:t>
            </a:r>
          </a:p>
          <a:p>
            <a:pPr marR="0" lvl="0" fontAlgn="base"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0" lvl="0" indent="-171450" fontAlgn="base"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Deny all POST requests with a root .httaccess file: </a:t>
            </a:r>
            <a:endParaRPr lang="en-U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deny all POST requests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&lt;IfModule mod_rewrite.c&gt;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RewriteCond %{REQUEST_METHOD} POST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en-US" sz="1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RewriteRule .* /custom.php [R=301,L]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00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Redirect</a:t>
            </a: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&lt;/IfModule&gt;</a:t>
            </a: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Network Topology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273600" y="910475"/>
            <a:ext cx="6571800" cy="37848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866933"/>
            <a:ext cx="1814100" cy="3784800"/>
          </a:xfrm>
          <a:prstGeom prst="rect">
            <a:avLst/>
          </a:prstGeom>
          <a:ln w="9525">
            <a:noFill/>
          </a:ln>
        </p:spPr>
        <p:txBody>
          <a:bodyPr spcFirstLastPara="1" wrap="square" lIns="91440" tIns="91440" rIns="91440" bIns="9144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Calibri" panose="020F0502020204030204" pitchFamily="34" charset="0"/>
                <a:ea typeface="Roboto Black"/>
                <a:cs typeface="Calibri" panose="020F0502020204030204" pitchFamily="34" charset="0"/>
                <a:sym typeface="Roboto Black"/>
              </a:rPr>
              <a:t>Network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Netmask: 255.255.255.0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Wildcard: 0.0.0.255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Network: 192.168.1.0/24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Broadcast: 192.168.1.255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HostMin: 192.168.1.1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HostMax: 192.168.1.254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Hosts/Net: 254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(Private Internet Class C)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Gateway: 192.168.1.1</a:t>
            </a:r>
            <a:endParaRPr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800" dirty="0">
              <a:latin typeface="Calibri" panose="020F0502020204030204" pitchFamily="34" charset="0"/>
              <a:ea typeface="Roboto Black"/>
              <a:cs typeface="Calibri" panose="020F0502020204030204" pitchFamily="34" charset="0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Calibri" panose="020F0502020204030204" pitchFamily="34" charset="0"/>
                <a:ea typeface="Roboto Black"/>
                <a:cs typeface="Calibri" panose="020F0502020204030204" pitchFamily="34" charset="0"/>
                <a:sym typeface="Roboto Black"/>
              </a:rPr>
              <a:t>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ea typeface="Roboto Black"/>
                <a:cs typeface="Calibri" panose="020F0502020204030204" pitchFamily="34" charset="0"/>
                <a:sym typeface="Roboto Black"/>
              </a:rPr>
              <a:t>IPv4: 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ea typeface="Roboto Black"/>
                <a:cs typeface="Calibri" panose="020F0502020204030204" pitchFamily="34" charset="0"/>
                <a:sym typeface="Roboto Black"/>
              </a:rPr>
              <a:t>OS: Windows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ea typeface="Roboto Black"/>
                <a:cs typeface="Calibri" panose="020F0502020204030204" pitchFamily="34" charset="0"/>
                <a:sym typeface="Roboto Black"/>
              </a:rPr>
              <a:t>Hostname: ML-REFVM-684427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 dirty="0">
              <a:latin typeface="Calibri" panose="020F0502020204030204" pitchFamily="34" charset="0"/>
              <a:ea typeface="Roboto Black"/>
              <a:cs typeface="Calibri" panose="020F0502020204030204" pitchFamily="34" charset="0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cs typeface="Calibri" panose="020F0502020204030204" pitchFamily="34" charset="0"/>
              </a:rPr>
              <a:t>IPv4: 192.168.1.90</a:t>
            </a:r>
            <a:endParaRPr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cs typeface="Calibri" panose="020F0502020204030204" pitchFamily="34" charset="0"/>
              </a:rPr>
              <a:t>OS: Linux</a:t>
            </a:r>
            <a:endParaRPr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cs typeface="Calibri" panose="020F0502020204030204" pitchFamily="34" charset="0"/>
              </a:rPr>
              <a:t>Hostname: Kali</a:t>
            </a:r>
            <a:endParaRPr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cs typeface="Calibri" panose="020F0502020204030204" pitchFamily="34" charset="0"/>
              </a:rPr>
              <a:t>IPv4: 192.168.1.100</a:t>
            </a:r>
            <a:endParaRPr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cs typeface="Calibri" panose="020F0502020204030204" pitchFamily="34" charset="0"/>
              </a:rPr>
              <a:t>OS: Linux</a:t>
            </a:r>
            <a:endParaRPr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cs typeface="Calibri" panose="020F0502020204030204" pitchFamily="34" charset="0"/>
              </a:rPr>
              <a:t>Hostname: ELK</a:t>
            </a:r>
            <a:endParaRPr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cs typeface="Calibri" panose="020F0502020204030204" pitchFamily="34" charset="0"/>
              </a:rPr>
              <a:t>IPv4: </a:t>
            </a:r>
            <a:r>
              <a:rPr lang="en" sz="9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192.168.1.105</a:t>
            </a:r>
            <a:endParaRPr sz="9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cs typeface="Calibri" panose="020F0502020204030204" pitchFamily="34" charset="0"/>
              </a:rPr>
              <a:t>OS: </a:t>
            </a:r>
            <a:r>
              <a:rPr lang="en" sz="9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Linux</a:t>
            </a:r>
            <a:endParaRPr sz="9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alibri" panose="020F0502020204030204" pitchFamily="34" charset="0"/>
                <a:cs typeface="Calibri" panose="020F0502020204030204" pitchFamily="34" charset="0"/>
              </a:rPr>
              <a:t>Hostname: </a:t>
            </a:r>
            <a:r>
              <a:rPr lang="en" sz="9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Capstone</a:t>
            </a:r>
            <a:endParaRPr sz="9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Network Topology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15310-B020-4AAE-8DFB-645C47882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"/>
          <a:stretch/>
        </p:blipFill>
        <p:spPr>
          <a:xfrm>
            <a:off x="728458" y="910475"/>
            <a:ext cx="5662083" cy="3784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Red Team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rPr>
              <a:t>Security Assessment</a:t>
            </a:r>
            <a:endParaRPr dirty="0">
              <a:latin typeface="Calibri" panose="020F0502020204030204" pitchFamily="34" charset="0"/>
              <a:ea typeface="Roboto Light"/>
              <a:cs typeface="Calibri" panose="020F0502020204030204" pitchFamily="34" charset="0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Recon: Describing the Target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ea typeface="Roboto Medium"/>
                <a:cs typeface="Calibri" panose="020F0502020204030204" pitchFamily="34" charset="0"/>
                <a:sym typeface="Roboto Medium"/>
              </a:rPr>
              <a:t>Nmap identified the following hosts on the network:</a:t>
            </a:r>
            <a:endParaRPr sz="1600" dirty="0">
              <a:latin typeface="Calibri" panose="020F0502020204030204" pitchFamily="34" charset="0"/>
              <a:ea typeface="Roboto Medium"/>
              <a:cs typeface="Calibri" panose="020F0502020204030204" pitchFamily="34" charset="0"/>
              <a:sym typeface="Roboto Medium"/>
            </a:endParaRPr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03721873"/>
              </p:ext>
            </p:extLst>
          </p:nvPr>
        </p:nvGraphicFramePr>
        <p:xfrm>
          <a:off x="398700" y="1283296"/>
          <a:ext cx="8346600" cy="3179847"/>
        </p:xfrm>
        <a:graphic>
          <a:graphicData uri="http://schemas.openxmlformats.org/drawingml/2006/table">
            <a:tbl>
              <a:tblPr>
                <a:noFill/>
                <a:tableStyleId>{1055064D-850C-46A6-9ECE-44E51DFCAA7D}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38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Hostname</a:t>
                      </a:r>
                      <a:endParaRPr sz="16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IP Address</a:t>
                      </a:r>
                      <a:endParaRPr sz="16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Role on Network</a:t>
                      </a:r>
                      <a:endParaRPr sz="16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23">
                <a:tc>
                  <a:txBody>
                    <a:bodyPr/>
                    <a:lstStyle/>
                    <a:p>
                      <a:pPr rtl="0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Capstone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192.168.1.105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 Server 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94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ELK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192.168.1.100 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Monitoring System 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915">
                <a:tc>
                  <a:txBody>
                    <a:bodyPr/>
                    <a:lstStyle/>
                    <a:p>
                      <a:pPr rtl="0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Kali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192.168.1.90</a:t>
                      </a:r>
                      <a:endParaRPr lang="en-US"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Penetration Testing System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rtl="0"/>
                      <a:r>
                        <a:rPr lang="en-US" sz="1200" dirty="0"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ML-REFVM-684427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192.168.1.1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NATSwitch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7989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Vulnerability Assessment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panose="020F0502020204030204" pitchFamily="34" charset="0"/>
                <a:ea typeface="Roboto Medium"/>
                <a:cs typeface="Calibri" panose="020F0502020204030204" pitchFamily="34" charset="0"/>
                <a:sym typeface="Roboto Medium"/>
              </a:rPr>
              <a:t>The assessment uncovered the following critical vulnerabilities in the target: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069097405"/>
              </p:ext>
            </p:extLst>
          </p:nvPr>
        </p:nvGraphicFramePr>
        <p:xfrm>
          <a:off x="467150" y="1201901"/>
          <a:ext cx="8362500" cy="3692710"/>
        </p:xfrm>
        <a:graphic>
          <a:graphicData uri="http://schemas.openxmlformats.org/drawingml/2006/table">
            <a:tbl>
              <a:tblPr>
                <a:noFill/>
                <a:tableStyleId>{1055064D-850C-46A6-9ECE-44E51DFCAA7D}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1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Vulnerability</a:t>
                      </a:r>
                      <a:endParaRPr sz="16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Description</a:t>
                      </a:r>
                      <a:endParaRPr sz="16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Impact</a:t>
                      </a:r>
                      <a:endParaRPr sz="16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7351">
                <a:tc>
                  <a:txBody>
                    <a:bodyPr/>
                    <a:lstStyle/>
                    <a:p>
                      <a:pPr rtl="0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Security Misconfiguration -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Directory Listing Enabled on Apache Web Server </a:t>
                      </a:r>
                      <a:endParaRPr lang="en-US"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Directory structure and files on the  Capstone Apache web server are fully exposed.  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Files revealed user “ashton” is the administrator for the directory: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/company_folders/secret_folder/</a:t>
                      </a:r>
                      <a:endParaRPr lang="en-US"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411">
                <a:tc>
                  <a:txBody>
                    <a:bodyPr/>
                    <a:lstStyle/>
                    <a:p>
                      <a:pPr rtl="0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Brute Force Vulnerability -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Weak Password/No Failed Password Lockout 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lockout for failed login attempts allows for brute force attacks.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Weak password cracked via Hydra dictionary/brute force attack.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Brute force provided access to: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/secret_folder/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password hash for Ryan exposed -&gt; dav://192.168.1.105/webdav/</a:t>
                      </a:r>
                      <a:endParaRPr lang="en-US"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539">
                <a:tc>
                  <a:txBody>
                    <a:bodyPr/>
                    <a:lstStyle/>
                    <a:p>
                      <a:pPr rtl="0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Remote Code Execution</a:t>
                      </a:r>
                      <a:endParaRPr sz="1200" b="1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 server IPS/IDS/Firewall(s) allows outbound ports and undetected reverse shell payloads.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Gained remote backdoor shell access to Capstone Apache web server.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Data breached. Flag found.</a:t>
                      </a:r>
                      <a:endParaRPr sz="1200" dirty="0">
                        <a:latin typeface="Calibri" panose="020F0502020204030204" pitchFamily="34" charset="0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ea typeface="Roboto Medium" panose="020B0604020202020204" charset="0"/>
                <a:cs typeface="Calibri" panose="020F0502020204030204" pitchFamily="34" charset="0"/>
              </a:rPr>
              <a:t>Exploitation: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Misconfiguration</a:t>
            </a:r>
            <a:endParaRPr dirty="0">
              <a:latin typeface="Calibri" panose="020F0502020204030204" pitchFamily="34" charset="0"/>
              <a:ea typeface="Roboto Medium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1091" name="Google Shape;1091;p61"/>
          <p:cNvSpPr/>
          <p:nvPr/>
        </p:nvSpPr>
        <p:spPr>
          <a:xfrm flipH="1">
            <a:off x="657598" y="1480575"/>
            <a:ext cx="2495177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Tools &amp; Processes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dirb to locate URLs on the target site.</a:t>
            </a:r>
          </a:p>
          <a:p>
            <a:pPr marL="285750" lvl="2" indent="-285750" fontAlgn="base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2" indent="-28575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Browser to explore 192.168.1.105/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56185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49" y="1480625"/>
            <a:ext cx="2552178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exploit revealed the following directories: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/secret_folder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1200" dirty="0">
                <a:latin typeface="Calibri" panose="020F0502020204030204" pitchFamily="34" charset="0"/>
                <a:ea typeface="Georgia" panose="02040502050405020303" pitchFamily="18" charset="0"/>
                <a:cs typeface="Calibri" panose="020F0502020204030204" pitchFamily="34" charset="0"/>
              </a:rPr>
              <a:t>        </a:t>
            </a:r>
            <a:r>
              <a:rPr lang="en-US" sz="1200" dirty="0">
                <a:effectLst/>
                <a:latin typeface="Calibri" panose="020F0502020204030204" pitchFamily="34" charset="0"/>
                <a:ea typeface="Georgia" panose="02040502050405020303" pitchFamily="18" charset="0"/>
                <a:cs typeface="Calibri" panose="020F0502020204030204" pitchFamily="34" charset="0"/>
              </a:rPr>
              <a:t>/webdav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Reviewed files to determine further reconnaissance.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Calibri" panose="020F0502020204030204" pitchFamily="34" charset="0"/>
                  <a:ea typeface="Roboto Light"/>
                  <a:cs typeface="Calibri" panose="020F0502020204030204" pitchFamily="34" charset="0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Calibri" panose="020F0502020204030204" pitchFamily="34" charset="0"/>
                <a:ea typeface="Roboto Light"/>
                <a:cs typeface="Calibri" panose="020F0502020204030204" pitchFamily="34" charset="0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15345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428500" cy="315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Exploitation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login prompt reveals admin username “</a:t>
            </a: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ashton”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for directory: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/company_folders/secret_folder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directory is password protected, but susceptible to </a:t>
            </a:r>
            <a:r>
              <a:rPr lang="en-US" sz="12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brute-force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ttacks…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64D-009F-424C-B14B-6A92F961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Calibri" panose="020F0502020204030204" pitchFamily="34" charset="0"/>
                <a:ea typeface="Roboto Medium" panose="020B0604020202020204" charset="0"/>
                <a:cs typeface="Calibri" panose="020F0502020204030204" pitchFamily="34" charset="0"/>
              </a:rPr>
              <a:t>Exploitation: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Security Misconfiguration (Cont.)</a:t>
            </a:r>
          </a:p>
        </p:txBody>
      </p:sp>
      <p:sp>
        <p:nvSpPr>
          <p:cNvPr id="7" name="Google Shape;1057;p57">
            <a:extLst>
              <a:ext uri="{FF2B5EF4-FFF2-40B4-BE49-F238E27FC236}">
                <a16:creationId xmlns:a16="http://schemas.microsoft.com/office/drawing/2014/main" id="{8E3AD4BC-1B06-4ECC-BA57-C3336026D634}"/>
              </a:ext>
            </a:extLst>
          </p:cNvPr>
          <p:cNvSpPr txBox="1">
            <a:spLocks/>
          </p:cNvSpPr>
          <p:nvPr/>
        </p:nvSpPr>
        <p:spPr>
          <a:xfrm>
            <a:off x="273600" y="910475"/>
            <a:ext cx="8591794" cy="2236585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  <a:p>
            <a:pPr>
              <a:spcBef>
                <a:spcPts val="800"/>
              </a:spcBef>
            </a:pPr>
            <a:endParaRPr lang="en-US" dirty="0"/>
          </a:p>
          <a:p>
            <a:pPr>
              <a:spcBef>
                <a:spcPts val="800"/>
              </a:spcBef>
              <a:buClr>
                <a:schemeClr val="dk1"/>
              </a:buClr>
              <a:buSzPts val="1100"/>
            </a:pPr>
            <a:endParaRPr lang="en-US" dirty="0"/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B4D04-96DB-4FC1-B543-B78156D77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13"/>
          <a:stretch/>
        </p:blipFill>
        <p:spPr>
          <a:xfrm>
            <a:off x="3134914" y="1006341"/>
            <a:ext cx="5627302" cy="614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288DA-3677-40EB-80BA-D8F8B413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14" y="1621254"/>
            <a:ext cx="5627302" cy="14176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11972D-04F4-4923-9CE3-F1848B08C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13"/>
          <a:stretch/>
        </p:blipFill>
        <p:spPr bwMode="auto">
          <a:xfrm>
            <a:off x="376710" y="1006341"/>
            <a:ext cx="2670259" cy="20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A16E16-B1BC-42D9-8EA8-CBC9E8AB1F21}"/>
              </a:ext>
            </a:extLst>
          </p:cNvPr>
          <p:cNvSpPr txBox="1"/>
          <p:nvPr/>
        </p:nvSpPr>
        <p:spPr>
          <a:xfrm>
            <a:off x="375043" y="3357563"/>
            <a:ext cx="3557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Utilized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dirb to locate </a:t>
            </a: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URLs on the target site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Recon: 192.168.1.105</a:t>
            </a:r>
            <a:r>
              <a:rPr lang="en-US" sz="1400" b="0" i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Georgia" panose="02040502050405020303" pitchFamily="18" charset="0"/>
                <a:cs typeface="Calibri" panose="020F0502020204030204" pitchFamily="34" charset="0"/>
              </a:rPr>
              <a:t>webdav</a:t>
            </a:r>
            <a:endParaRPr lang="en-US" sz="1400" b="0" i="0" u="none" strike="noStrike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CE257-1C35-4704-8A22-255DC7F6CD64}"/>
              </a:ext>
            </a:extLst>
          </p:cNvPr>
          <p:cNvSpPr txBox="1"/>
          <p:nvPr/>
        </p:nvSpPr>
        <p:spPr>
          <a:xfrm>
            <a:off x="3123169" y="3357563"/>
            <a:ext cx="45970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login prompt reveals admin username “</a:t>
            </a:r>
            <a:r>
              <a:rPr lang="en-US" sz="1400" b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ashton</a:t>
            </a:r>
            <a:r>
              <a:rPr lang="en-US" sz="14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for 192.168.1.105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company_folders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/secret_folder/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CFC32D-7E23-4B92-9347-AA07F290FCBD}"/>
              </a:ext>
            </a:extLst>
          </p:cNvPr>
          <p:cNvSpPr/>
          <p:nvPr/>
        </p:nvSpPr>
        <p:spPr>
          <a:xfrm>
            <a:off x="4282440" y="1021581"/>
            <a:ext cx="3764280" cy="184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A560D6-970A-4CAC-B1A5-1B79ACF8F1A3}"/>
              </a:ext>
            </a:extLst>
          </p:cNvPr>
          <p:cNvSpPr/>
          <p:nvPr/>
        </p:nvSpPr>
        <p:spPr>
          <a:xfrm>
            <a:off x="375043" y="2407445"/>
            <a:ext cx="2656693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235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1839</Words>
  <Application>Microsoft Office PowerPoint</Application>
  <PresentationFormat>On-screen Show (16:9)</PresentationFormat>
  <Paragraphs>332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Wingdings</vt:lpstr>
      <vt:lpstr>Consolas</vt:lpstr>
      <vt:lpstr>Roboto Thin</vt:lpstr>
      <vt:lpstr>Times New Roman</vt:lpstr>
      <vt:lpstr>Arial</vt:lpstr>
      <vt:lpstr>Roboto Light</vt:lpstr>
      <vt:lpstr>Roboto</vt:lpstr>
      <vt:lpstr>Calibri</vt:lpstr>
      <vt:lpstr>Roboto Medium</vt:lpstr>
      <vt:lpstr>Cascadia Mono SemiLight</vt:lpstr>
      <vt:lpstr>Courier New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Security Misconfiguration</vt:lpstr>
      <vt:lpstr>Exploitation: Security Misconfiguration (Cont.)</vt:lpstr>
      <vt:lpstr>Exploitation: Brute Force - Password</vt:lpstr>
      <vt:lpstr>Exploitation: Remote Code Execution</vt:lpstr>
      <vt:lpstr>Exploitation: Remote Code Execution (Cont.)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  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J M</dc:creator>
  <cp:lastModifiedBy>J M</cp:lastModifiedBy>
  <cp:revision>77</cp:revision>
  <dcterms:modified xsi:type="dcterms:W3CDTF">2021-04-23T20:42:47Z</dcterms:modified>
</cp:coreProperties>
</file>